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CF2ED-052A-4FE9-A0A4-8682CE512CFD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D82C4-2168-4864-96D1-A784ECD0D96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399E8-31AC-4809-B745-95A2F11D1A1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399E8-31AC-4809-B745-95A2F11D1A1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399E8-31AC-4809-B745-95A2F11D1A1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399E8-31AC-4809-B745-95A2F11D1A1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399E8-31AC-4809-B745-95A2F11D1A1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CD3BF-2C26-4026-9ABB-010E7607AFD1}" type="datetimeFigureOut">
              <a:rPr lang="fr-FR" smtClean="0"/>
              <a:t>02/09/2012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0438E-350C-41B4-896C-134EEEB2AE4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Paris vers 1750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1"/>
                </a:solidFill>
              </a:rPr>
              <a:t>De l’observation au croquis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479" y="0"/>
            <a:ext cx="720300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orme libre 16"/>
          <p:cNvSpPr/>
          <p:nvPr/>
        </p:nvSpPr>
        <p:spPr>
          <a:xfrm>
            <a:off x="4820356" y="958553"/>
            <a:ext cx="2899362" cy="3330222"/>
          </a:xfrm>
          <a:custGeom>
            <a:avLst/>
            <a:gdLst>
              <a:gd name="connsiteX0" fmla="*/ 0 w 2899362"/>
              <a:gd name="connsiteY0" fmla="*/ 643467 h 3420533"/>
              <a:gd name="connsiteX1" fmla="*/ 1162755 w 2899362"/>
              <a:gd name="connsiteY1" fmla="*/ 90311 h 3420533"/>
              <a:gd name="connsiteX2" fmla="*/ 2359377 w 2899362"/>
              <a:gd name="connsiteY2" fmla="*/ 383822 h 3420533"/>
              <a:gd name="connsiteX3" fmla="*/ 2867377 w 2899362"/>
              <a:gd name="connsiteY3" fmla="*/ 2393244 h 3420533"/>
              <a:gd name="connsiteX4" fmla="*/ 2551288 w 2899362"/>
              <a:gd name="connsiteY4" fmla="*/ 3420533 h 3420533"/>
              <a:gd name="connsiteX5" fmla="*/ 2551288 w 2899362"/>
              <a:gd name="connsiteY5" fmla="*/ 3420533 h 3420533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9362" h="3330222">
                <a:moveTo>
                  <a:pt x="0" y="553156"/>
                </a:moveTo>
                <a:lnTo>
                  <a:pt x="1162755" y="0"/>
                </a:lnTo>
                <a:lnTo>
                  <a:pt x="2359377" y="293511"/>
                </a:lnTo>
                <a:cubicBezTo>
                  <a:pt x="2643481" y="677333"/>
                  <a:pt x="2835392" y="1796815"/>
                  <a:pt x="2867377" y="2302933"/>
                </a:cubicBezTo>
                <a:cubicBezTo>
                  <a:pt x="2899362" y="2809052"/>
                  <a:pt x="2551288" y="3330222"/>
                  <a:pt x="2551288" y="3330222"/>
                </a:cubicBezTo>
                <a:lnTo>
                  <a:pt x="2551288" y="3330222"/>
                </a:lnTo>
              </a:path>
            </a:pathLst>
          </a:cu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4515556" y="2843796"/>
            <a:ext cx="1919111" cy="1920993"/>
          </a:xfrm>
          <a:custGeom>
            <a:avLst/>
            <a:gdLst>
              <a:gd name="connsiteX0" fmla="*/ 0 w 1919111"/>
              <a:gd name="connsiteY0" fmla="*/ 0 h 1920993"/>
              <a:gd name="connsiteX1" fmla="*/ 349955 w 1919111"/>
              <a:gd name="connsiteY1" fmla="*/ 1354667 h 1920993"/>
              <a:gd name="connsiteX2" fmla="*/ 733777 w 1919111"/>
              <a:gd name="connsiteY2" fmla="*/ 1749778 h 1920993"/>
              <a:gd name="connsiteX3" fmla="*/ 1083733 w 1919111"/>
              <a:gd name="connsiteY3" fmla="*/ 1862667 h 1920993"/>
              <a:gd name="connsiteX4" fmla="*/ 1659466 w 1919111"/>
              <a:gd name="connsiteY4" fmla="*/ 1399823 h 1920993"/>
              <a:gd name="connsiteX5" fmla="*/ 1919111 w 1919111"/>
              <a:gd name="connsiteY5" fmla="*/ 1117600 h 192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9111" h="1920993">
                <a:moveTo>
                  <a:pt x="0" y="0"/>
                </a:moveTo>
                <a:cubicBezTo>
                  <a:pt x="113829" y="531518"/>
                  <a:pt x="227659" y="1063037"/>
                  <a:pt x="349955" y="1354667"/>
                </a:cubicBezTo>
                <a:cubicBezTo>
                  <a:pt x="472251" y="1646297"/>
                  <a:pt x="611481" y="1665111"/>
                  <a:pt x="733777" y="1749778"/>
                </a:cubicBezTo>
                <a:cubicBezTo>
                  <a:pt x="856073" y="1834445"/>
                  <a:pt x="929452" y="1920993"/>
                  <a:pt x="1083733" y="1862667"/>
                </a:cubicBezTo>
                <a:cubicBezTo>
                  <a:pt x="1238015" y="1804341"/>
                  <a:pt x="1520236" y="1524001"/>
                  <a:pt x="1659466" y="1399823"/>
                </a:cubicBezTo>
                <a:cubicBezTo>
                  <a:pt x="1798696" y="1275645"/>
                  <a:pt x="1858903" y="1196622"/>
                  <a:pt x="1919111" y="1117600"/>
                </a:cubicBezTo>
              </a:path>
            </a:pathLst>
          </a:cu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03199" y="5169308"/>
            <a:ext cx="5170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1) L’héritage d’une ville emmurée</a:t>
            </a:r>
            <a:r>
              <a:rPr lang="fr-FR" sz="1600" dirty="0" smtClean="0"/>
              <a:t> </a:t>
            </a:r>
            <a:r>
              <a:rPr lang="fr-FR" sz="1100" dirty="0" smtClean="0"/>
              <a:t>(enceintes détruites au XVIIème S.)</a:t>
            </a:r>
            <a:endParaRPr lang="fr-FR" sz="1600" b="1" u="sng" dirty="0"/>
          </a:p>
        </p:txBody>
      </p:sp>
      <p:sp>
        <p:nvSpPr>
          <p:cNvPr id="20" name="ZoneTexte 19"/>
          <p:cNvSpPr txBox="1"/>
          <p:nvPr/>
        </p:nvSpPr>
        <p:spPr>
          <a:xfrm>
            <a:off x="917624" y="5582159"/>
            <a:ext cx="4301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Empreinte des anciennes enceintes médiévales</a:t>
            </a:r>
            <a:endParaRPr lang="fr-FR" sz="1400" dirty="0"/>
          </a:p>
        </p:txBody>
      </p:sp>
      <p:sp>
        <p:nvSpPr>
          <p:cNvPr id="22" name="Ellipse 21"/>
          <p:cNvSpPr/>
          <p:nvPr/>
        </p:nvSpPr>
        <p:spPr>
          <a:xfrm>
            <a:off x="7529689" y="3295352"/>
            <a:ext cx="270933" cy="270933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33023" y="5987753"/>
            <a:ext cx="231423" cy="231422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248355" y="5622746"/>
            <a:ext cx="485422" cy="235184"/>
          </a:xfrm>
          <a:custGeom>
            <a:avLst/>
            <a:gdLst>
              <a:gd name="connsiteX0" fmla="*/ 0 w 372533"/>
              <a:gd name="connsiteY0" fmla="*/ 167451 h 167451"/>
              <a:gd name="connsiteX1" fmla="*/ 79022 w 372533"/>
              <a:gd name="connsiteY1" fmla="*/ 20696 h 167451"/>
              <a:gd name="connsiteX2" fmla="*/ 372533 w 372533"/>
              <a:gd name="connsiteY2" fmla="*/ 43273 h 167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533" h="167451">
                <a:moveTo>
                  <a:pt x="0" y="167451"/>
                </a:moveTo>
                <a:cubicBezTo>
                  <a:pt x="8466" y="104421"/>
                  <a:pt x="16933" y="41392"/>
                  <a:pt x="79022" y="20696"/>
                </a:cubicBezTo>
                <a:cubicBezTo>
                  <a:pt x="141111" y="0"/>
                  <a:pt x="256822" y="21636"/>
                  <a:pt x="372533" y="43273"/>
                </a:cubicBezTo>
              </a:path>
            </a:pathLst>
          </a:cu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936171" y="5944211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Fortification médiévale 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852310" y="6357308"/>
            <a:ext cx="4149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Empreinte de l’ancienne enceinte des « fossés jaunes » (XVIIème S)</a:t>
            </a:r>
            <a:endParaRPr lang="fr-FR" sz="1400" dirty="0"/>
          </a:p>
        </p:txBody>
      </p:sp>
      <p:sp>
        <p:nvSpPr>
          <p:cNvPr id="27" name="Forme libre 26"/>
          <p:cNvSpPr/>
          <p:nvPr/>
        </p:nvSpPr>
        <p:spPr>
          <a:xfrm>
            <a:off x="3010371" y="546508"/>
            <a:ext cx="2746962" cy="807155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261526" y="6365930"/>
            <a:ext cx="348074" cy="321733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7778044" y="3273778"/>
            <a:ext cx="936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/>
              <a:t>Bastille</a:t>
            </a:r>
            <a:endParaRPr lang="fr-FR" sz="1400" b="1" i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379154" y="5616223"/>
            <a:ext cx="1349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u="sng" dirty="0" err="1" smtClean="0"/>
              <a:t>Fbg</a:t>
            </a:r>
            <a:r>
              <a:rPr lang="fr-FR" sz="1400" i="1" u="sng" dirty="0" smtClean="0"/>
              <a:t> St Honoré</a:t>
            </a:r>
            <a:endParaRPr lang="fr-FR" sz="1400" i="1" u="sng" dirty="0"/>
          </a:p>
        </p:txBody>
      </p:sp>
      <p:sp>
        <p:nvSpPr>
          <p:cNvPr id="32" name="ZoneTexte 31"/>
          <p:cNvSpPr txBox="1"/>
          <p:nvPr/>
        </p:nvSpPr>
        <p:spPr>
          <a:xfrm>
            <a:off x="6671733" y="5620864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Ex de </a:t>
            </a:r>
            <a:r>
              <a:rPr lang="fr-FR" sz="1400" dirty="0" err="1" smtClean="0"/>
              <a:t>faugbourg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 rot="2404922">
            <a:off x="6818487" y="993425"/>
            <a:ext cx="1349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u="sng" dirty="0" err="1" smtClean="0"/>
              <a:t>Fbg</a:t>
            </a:r>
            <a:r>
              <a:rPr lang="fr-FR" sz="1400" b="1" i="1" u="sng" dirty="0" smtClean="0"/>
              <a:t> du temple</a:t>
            </a:r>
            <a:endParaRPr lang="fr-FR" sz="1400" b="1" i="1" u="sng" dirty="0"/>
          </a:p>
        </p:txBody>
      </p:sp>
      <p:sp>
        <p:nvSpPr>
          <p:cNvPr id="34" name="ZoneTexte 33"/>
          <p:cNvSpPr txBox="1"/>
          <p:nvPr/>
        </p:nvSpPr>
        <p:spPr>
          <a:xfrm rot="1525061">
            <a:off x="1992488" y="660402"/>
            <a:ext cx="1349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u="sng" dirty="0" err="1" smtClean="0"/>
              <a:t>Fbg</a:t>
            </a:r>
            <a:r>
              <a:rPr lang="fr-FR" sz="1400" b="1" i="1" u="sng" dirty="0" smtClean="0"/>
              <a:t> St Honoré</a:t>
            </a:r>
            <a:endParaRPr lang="fr-FR" sz="1400" b="1" i="1" u="sng" dirty="0"/>
          </a:p>
        </p:txBody>
      </p:sp>
      <p:sp>
        <p:nvSpPr>
          <p:cNvPr id="35" name="Flèche vers le bas 34"/>
          <p:cNvSpPr/>
          <p:nvPr/>
        </p:nvSpPr>
        <p:spPr>
          <a:xfrm rot="3812004">
            <a:off x="2579111" y="2303980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vers le bas 36"/>
          <p:cNvSpPr/>
          <p:nvPr/>
        </p:nvSpPr>
        <p:spPr>
          <a:xfrm rot="2362451">
            <a:off x="3820889" y="3150650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vers le bas 37"/>
          <p:cNvSpPr/>
          <p:nvPr/>
        </p:nvSpPr>
        <p:spPr>
          <a:xfrm rot="2615729">
            <a:off x="5521758" y="6049224"/>
            <a:ext cx="377213" cy="624089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6699955" y="6145798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Extension urbaine post- médiévale</a:t>
            </a:r>
            <a:endParaRPr lang="fr-FR" sz="1400" dirty="0"/>
          </a:p>
        </p:txBody>
      </p:sp>
      <p:sp>
        <p:nvSpPr>
          <p:cNvPr id="36" name="Flèche vers le bas 35"/>
          <p:cNvSpPr/>
          <p:nvPr/>
        </p:nvSpPr>
        <p:spPr>
          <a:xfrm rot="6763197">
            <a:off x="4011670" y="939551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/>
      <p:bldP spid="22" grpId="0" animBg="1"/>
      <p:bldP spid="23" grpId="0" animBg="1"/>
      <p:bldP spid="24" grpId="0" animBg="1"/>
      <p:bldP spid="25" grpId="0"/>
      <p:bldP spid="26" grpId="0"/>
      <p:bldP spid="27" grpId="0" animBg="1"/>
      <p:bldP spid="28" grpId="0" animBg="1"/>
      <p:bldP spid="30" grpId="0"/>
      <p:bldP spid="31" grpId="0"/>
      <p:bldP spid="32" grpId="0"/>
      <p:bldP spid="33" grpId="0"/>
      <p:bldP spid="34" grpId="0"/>
      <p:bldP spid="35" grpId="0" animBg="1"/>
      <p:bldP spid="37" grpId="0" animBg="1"/>
      <p:bldP spid="38" grpId="0" animBg="1"/>
      <p:bldP spid="39" grpId="0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e libre 2"/>
          <p:cNvSpPr/>
          <p:nvPr/>
        </p:nvSpPr>
        <p:spPr>
          <a:xfrm>
            <a:off x="899886" y="1652279"/>
            <a:ext cx="7162800" cy="3453730"/>
          </a:xfrm>
          <a:custGeom>
            <a:avLst/>
            <a:gdLst>
              <a:gd name="connsiteX0" fmla="*/ 284843 w 7480300"/>
              <a:gd name="connsiteY0" fmla="*/ 166914 h 3561442"/>
              <a:gd name="connsiteX1" fmla="*/ 1993900 w 7480300"/>
              <a:gd name="connsiteY1" fmla="*/ 58057 h 3561442"/>
              <a:gd name="connsiteX2" fmla="*/ 2940957 w 7480300"/>
              <a:gd name="connsiteY2" fmla="*/ 515257 h 3561442"/>
              <a:gd name="connsiteX3" fmla="*/ 3898900 w 7480300"/>
              <a:gd name="connsiteY3" fmla="*/ 863600 h 3561442"/>
              <a:gd name="connsiteX4" fmla="*/ 4726214 w 7480300"/>
              <a:gd name="connsiteY4" fmla="*/ 1070428 h 3561442"/>
              <a:gd name="connsiteX5" fmla="*/ 5270500 w 7480300"/>
              <a:gd name="connsiteY5" fmla="*/ 1386114 h 3561442"/>
              <a:gd name="connsiteX6" fmla="*/ 6228443 w 7480300"/>
              <a:gd name="connsiteY6" fmla="*/ 1875971 h 3561442"/>
              <a:gd name="connsiteX7" fmla="*/ 6642100 w 7480300"/>
              <a:gd name="connsiteY7" fmla="*/ 2398486 h 3561442"/>
              <a:gd name="connsiteX8" fmla="*/ 6816271 w 7480300"/>
              <a:gd name="connsiteY8" fmla="*/ 2833914 h 3561442"/>
              <a:gd name="connsiteX9" fmla="*/ 7447643 w 7480300"/>
              <a:gd name="connsiteY9" fmla="*/ 3410857 h 3561442"/>
              <a:gd name="connsiteX10" fmla="*/ 7012214 w 7480300"/>
              <a:gd name="connsiteY10" fmla="*/ 3443514 h 3561442"/>
              <a:gd name="connsiteX11" fmla="*/ 6402614 w 7480300"/>
              <a:gd name="connsiteY11" fmla="*/ 2703286 h 3561442"/>
              <a:gd name="connsiteX12" fmla="*/ 5553528 w 7480300"/>
              <a:gd name="connsiteY12" fmla="*/ 2082800 h 3561442"/>
              <a:gd name="connsiteX13" fmla="*/ 4639128 w 7480300"/>
              <a:gd name="connsiteY13" fmla="*/ 1680028 h 3561442"/>
              <a:gd name="connsiteX14" fmla="*/ 4149271 w 7480300"/>
              <a:gd name="connsiteY14" fmla="*/ 1277257 h 3561442"/>
              <a:gd name="connsiteX15" fmla="*/ 3071586 w 7480300"/>
              <a:gd name="connsiteY15" fmla="*/ 809171 h 3561442"/>
              <a:gd name="connsiteX16" fmla="*/ 2015671 w 7480300"/>
              <a:gd name="connsiteY16" fmla="*/ 319314 h 3561442"/>
              <a:gd name="connsiteX17" fmla="*/ 1318986 w 7480300"/>
              <a:gd name="connsiteY17" fmla="*/ 341086 h 3561442"/>
              <a:gd name="connsiteX18" fmla="*/ 861786 w 7480300"/>
              <a:gd name="connsiteY18" fmla="*/ 547914 h 3561442"/>
              <a:gd name="connsiteX19" fmla="*/ 284843 w 7480300"/>
              <a:gd name="connsiteY19" fmla="*/ 624114 h 3561442"/>
              <a:gd name="connsiteX20" fmla="*/ 284843 w 7480300"/>
              <a:gd name="connsiteY20" fmla="*/ 166914 h 3561442"/>
              <a:gd name="connsiteX0" fmla="*/ 0 w 7195457"/>
              <a:gd name="connsiteY0" fmla="*/ 166914 h 3561442"/>
              <a:gd name="connsiteX1" fmla="*/ 1709057 w 7195457"/>
              <a:gd name="connsiteY1" fmla="*/ 58057 h 3561442"/>
              <a:gd name="connsiteX2" fmla="*/ 2656114 w 7195457"/>
              <a:gd name="connsiteY2" fmla="*/ 515257 h 3561442"/>
              <a:gd name="connsiteX3" fmla="*/ 3614057 w 7195457"/>
              <a:gd name="connsiteY3" fmla="*/ 863600 h 3561442"/>
              <a:gd name="connsiteX4" fmla="*/ 4441371 w 7195457"/>
              <a:gd name="connsiteY4" fmla="*/ 1070428 h 3561442"/>
              <a:gd name="connsiteX5" fmla="*/ 4985657 w 7195457"/>
              <a:gd name="connsiteY5" fmla="*/ 1386114 h 3561442"/>
              <a:gd name="connsiteX6" fmla="*/ 5943600 w 7195457"/>
              <a:gd name="connsiteY6" fmla="*/ 1875971 h 3561442"/>
              <a:gd name="connsiteX7" fmla="*/ 6357257 w 7195457"/>
              <a:gd name="connsiteY7" fmla="*/ 2398486 h 3561442"/>
              <a:gd name="connsiteX8" fmla="*/ 6531428 w 7195457"/>
              <a:gd name="connsiteY8" fmla="*/ 2833914 h 3561442"/>
              <a:gd name="connsiteX9" fmla="*/ 7162800 w 7195457"/>
              <a:gd name="connsiteY9" fmla="*/ 3410857 h 3561442"/>
              <a:gd name="connsiteX10" fmla="*/ 6727371 w 7195457"/>
              <a:gd name="connsiteY10" fmla="*/ 3443514 h 3561442"/>
              <a:gd name="connsiteX11" fmla="*/ 6117771 w 7195457"/>
              <a:gd name="connsiteY11" fmla="*/ 2703286 h 3561442"/>
              <a:gd name="connsiteX12" fmla="*/ 5268685 w 7195457"/>
              <a:gd name="connsiteY12" fmla="*/ 2082800 h 3561442"/>
              <a:gd name="connsiteX13" fmla="*/ 4354285 w 7195457"/>
              <a:gd name="connsiteY13" fmla="*/ 1680028 h 3561442"/>
              <a:gd name="connsiteX14" fmla="*/ 3864428 w 7195457"/>
              <a:gd name="connsiteY14" fmla="*/ 1277257 h 3561442"/>
              <a:gd name="connsiteX15" fmla="*/ 2786743 w 7195457"/>
              <a:gd name="connsiteY15" fmla="*/ 809171 h 3561442"/>
              <a:gd name="connsiteX16" fmla="*/ 1730828 w 7195457"/>
              <a:gd name="connsiteY16" fmla="*/ 319314 h 3561442"/>
              <a:gd name="connsiteX17" fmla="*/ 1034143 w 7195457"/>
              <a:gd name="connsiteY17" fmla="*/ 341086 h 3561442"/>
              <a:gd name="connsiteX18" fmla="*/ 576943 w 7195457"/>
              <a:gd name="connsiteY18" fmla="*/ 547914 h 3561442"/>
              <a:gd name="connsiteX19" fmla="*/ 0 w 7195457"/>
              <a:gd name="connsiteY19" fmla="*/ 624114 h 3561442"/>
              <a:gd name="connsiteX20" fmla="*/ 0 w 7195457"/>
              <a:gd name="connsiteY20" fmla="*/ 166914 h 3561442"/>
              <a:gd name="connsiteX0" fmla="*/ 0 w 7195457"/>
              <a:gd name="connsiteY0" fmla="*/ 166914 h 3561442"/>
              <a:gd name="connsiteX1" fmla="*/ 1709057 w 7195457"/>
              <a:gd name="connsiteY1" fmla="*/ 58057 h 3561442"/>
              <a:gd name="connsiteX2" fmla="*/ 2656114 w 7195457"/>
              <a:gd name="connsiteY2" fmla="*/ 515257 h 3561442"/>
              <a:gd name="connsiteX3" fmla="*/ 3614057 w 7195457"/>
              <a:gd name="connsiteY3" fmla="*/ 863600 h 3561442"/>
              <a:gd name="connsiteX4" fmla="*/ 4441371 w 7195457"/>
              <a:gd name="connsiteY4" fmla="*/ 1070428 h 3561442"/>
              <a:gd name="connsiteX5" fmla="*/ 4985657 w 7195457"/>
              <a:gd name="connsiteY5" fmla="*/ 1386114 h 3561442"/>
              <a:gd name="connsiteX6" fmla="*/ 5943600 w 7195457"/>
              <a:gd name="connsiteY6" fmla="*/ 1875971 h 3561442"/>
              <a:gd name="connsiteX7" fmla="*/ 6357257 w 7195457"/>
              <a:gd name="connsiteY7" fmla="*/ 2398486 h 3561442"/>
              <a:gd name="connsiteX8" fmla="*/ 6531428 w 7195457"/>
              <a:gd name="connsiteY8" fmla="*/ 2833914 h 3561442"/>
              <a:gd name="connsiteX9" fmla="*/ 7162800 w 7195457"/>
              <a:gd name="connsiteY9" fmla="*/ 3410857 h 3561442"/>
              <a:gd name="connsiteX10" fmla="*/ 6727371 w 7195457"/>
              <a:gd name="connsiteY10" fmla="*/ 3443514 h 3561442"/>
              <a:gd name="connsiteX11" fmla="*/ 6117771 w 7195457"/>
              <a:gd name="connsiteY11" fmla="*/ 2703286 h 3561442"/>
              <a:gd name="connsiteX12" fmla="*/ 5268685 w 7195457"/>
              <a:gd name="connsiteY12" fmla="*/ 2082800 h 3561442"/>
              <a:gd name="connsiteX13" fmla="*/ 4354285 w 7195457"/>
              <a:gd name="connsiteY13" fmla="*/ 1680028 h 3561442"/>
              <a:gd name="connsiteX14" fmla="*/ 3864428 w 7195457"/>
              <a:gd name="connsiteY14" fmla="*/ 1277257 h 3561442"/>
              <a:gd name="connsiteX15" fmla="*/ 2786743 w 7195457"/>
              <a:gd name="connsiteY15" fmla="*/ 809171 h 3561442"/>
              <a:gd name="connsiteX16" fmla="*/ 1730828 w 7195457"/>
              <a:gd name="connsiteY16" fmla="*/ 319314 h 3561442"/>
              <a:gd name="connsiteX17" fmla="*/ 1034143 w 7195457"/>
              <a:gd name="connsiteY17" fmla="*/ 341086 h 3561442"/>
              <a:gd name="connsiteX18" fmla="*/ 576943 w 7195457"/>
              <a:gd name="connsiteY18" fmla="*/ 547914 h 3561442"/>
              <a:gd name="connsiteX19" fmla="*/ 0 w 7195457"/>
              <a:gd name="connsiteY19" fmla="*/ 624114 h 3561442"/>
              <a:gd name="connsiteX20" fmla="*/ 0 w 7195457"/>
              <a:gd name="connsiteY20" fmla="*/ 166914 h 3561442"/>
              <a:gd name="connsiteX0" fmla="*/ 0 w 7162800"/>
              <a:gd name="connsiteY0" fmla="*/ 166914 h 3443514"/>
              <a:gd name="connsiteX1" fmla="*/ 1709057 w 7162800"/>
              <a:gd name="connsiteY1" fmla="*/ 58057 h 3443514"/>
              <a:gd name="connsiteX2" fmla="*/ 2656114 w 7162800"/>
              <a:gd name="connsiteY2" fmla="*/ 515257 h 3443514"/>
              <a:gd name="connsiteX3" fmla="*/ 3614057 w 7162800"/>
              <a:gd name="connsiteY3" fmla="*/ 863600 h 3443514"/>
              <a:gd name="connsiteX4" fmla="*/ 4441371 w 7162800"/>
              <a:gd name="connsiteY4" fmla="*/ 1070428 h 3443514"/>
              <a:gd name="connsiteX5" fmla="*/ 4985657 w 7162800"/>
              <a:gd name="connsiteY5" fmla="*/ 1386114 h 3443514"/>
              <a:gd name="connsiteX6" fmla="*/ 5943600 w 7162800"/>
              <a:gd name="connsiteY6" fmla="*/ 1875971 h 3443514"/>
              <a:gd name="connsiteX7" fmla="*/ 6357257 w 7162800"/>
              <a:gd name="connsiteY7" fmla="*/ 2398486 h 3443514"/>
              <a:gd name="connsiteX8" fmla="*/ 6531428 w 7162800"/>
              <a:gd name="connsiteY8" fmla="*/ 2833914 h 3443514"/>
              <a:gd name="connsiteX9" fmla="*/ 7162800 w 7162800"/>
              <a:gd name="connsiteY9" fmla="*/ 3410857 h 3443514"/>
              <a:gd name="connsiteX10" fmla="*/ 6727371 w 7162800"/>
              <a:gd name="connsiteY10" fmla="*/ 3443514 h 3443514"/>
              <a:gd name="connsiteX11" fmla="*/ 6117771 w 7162800"/>
              <a:gd name="connsiteY11" fmla="*/ 2703286 h 3443514"/>
              <a:gd name="connsiteX12" fmla="*/ 5268685 w 7162800"/>
              <a:gd name="connsiteY12" fmla="*/ 2082800 h 3443514"/>
              <a:gd name="connsiteX13" fmla="*/ 4354285 w 7162800"/>
              <a:gd name="connsiteY13" fmla="*/ 1680028 h 3443514"/>
              <a:gd name="connsiteX14" fmla="*/ 3864428 w 7162800"/>
              <a:gd name="connsiteY14" fmla="*/ 1277257 h 3443514"/>
              <a:gd name="connsiteX15" fmla="*/ 2786743 w 7162800"/>
              <a:gd name="connsiteY15" fmla="*/ 809171 h 3443514"/>
              <a:gd name="connsiteX16" fmla="*/ 1730828 w 7162800"/>
              <a:gd name="connsiteY16" fmla="*/ 319314 h 3443514"/>
              <a:gd name="connsiteX17" fmla="*/ 1034143 w 7162800"/>
              <a:gd name="connsiteY17" fmla="*/ 341086 h 3443514"/>
              <a:gd name="connsiteX18" fmla="*/ 576943 w 7162800"/>
              <a:gd name="connsiteY18" fmla="*/ 547914 h 3443514"/>
              <a:gd name="connsiteX19" fmla="*/ 0 w 7162800"/>
              <a:gd name="connsiteY19" fmla="*/ 624114 h 3443514"/>
              <a:gd name="connsiteX20" fmla="*/ 0 w 7162800"/>
              <a:gd name="connsiteY20" fmla="*/ 166914 h 3443514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552782 h 3448382"/>
              <a:gd name="connsiteX20" fmla="*/ 0 w 7162800"/>
              <a:gd name="connsiteY20" fmla="*/ 628982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552782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408403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360277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7130 h 3453730"/>
              <a:gd name="connsiteX1" fmla="*/ 906944 w 7162800"/>
              <a:gd name="connsiteY1" fmla="*/ 115837 h 3453730"/>
              <a:gd name="connsiteX2" fmla="*/ 1709057 w 7162800"/>
              <a:gd name="connsiteY2" fmla="*/ 68273 h 3453730"/>
              <a:gd name="connsiteX3" fmla="*/ 2656114 w 7162800"/>
              <a:gd name="connsiteY3" fmla="*/ 525473 h 3453730"/>
              <a:gd name="connsiteX4" fmla="*/ 3614057 w 7162800"/>
              <a:gd name="connsiteY4" fmla="*/ 873816 h 3453730"/>
              <a:gd name="connsiteX5" fmla="*/ 4441371 w 7162800"/>
              <a:gd name="connsiteY5" fmla="*/ 1080644 h 3453730"/>
              <a:gd name="connsiteX6" fmla="*/ 4985657 w 7162800"/>
              <a:gd name="connsiteY6" fmla="*/ 1396330 h 3453730"/>
              <a:gd name="connsiteX7" fmla="*/ 5943600 w 7162800"/>
              <a:gd name="connsiteY7" fmla="*/ 1886187 h 3453730"/>
              <a:gd name="connsiteX8" fmla="*/ 6357257 w 7162800"/>
              <a:gd name="connsiteY8" fmla="*/ 2408702 h 3453730"/>
              <a:gd name="connsiteX9" fmla="*/ 6531428 w 7162800"/>
              <a:gd name="connsiteY9" fmla="*/ 2844130 h 3453730"/>
              <a:gd name="connsiteX10" fmla="*/ 7162800 w 7162800"/>
              <a:gd name="connsiteY10" fmla="*/ 3421073 h 3453730"/>
              <a:gd name="connsiteX11" fmla="*/ 6727371 w 7162800"/>
              <a:gd name="connsiteY11" fmla="*/ 3453730 h 3453730"/>
              <a:gd name="connsiteX12" fmla="*/ 6117771 w 7162800"/>
              <a:gd name="connsiteY12" fmla="*/ 2713502 h 3453730"/>
              <a:gd name="connsiteX13" fmla="*/ 5268685 w 7162800"/>
              <a:gd name="connsiteY13" fmla="*/ 2093016 h 3453730"/>
              <a:gd name="connsiteX14" fmla="*/ 4354285 w 7162800"/>
              <a:gd name="connsiteY14" fmla="*/ 1690244 h 3453730"/>
              <a:gd name="connsiteX15" fmla="*/ 3864428 w 7162800"/>
              <a:gd name="connsiteY15" fmla="*/ 1287473 h 3453730"/>
              <a:gd name="connsiteX16" fmla="*/ 2786743 w 7162800"/>
              <a:gd name="connsiteY16" fmla="*/ 819387 h 3453730"/>
              <a:gd name="connsiteX17" fmla="*/ 1730828 w 7162800"/>
              <a:gd name="connsiteY17" fmla="*/ 329530 h 3453730"/>
              <a:gd name="connsiteX18" fmla="*/ 1034143 w 7162800"/>
              <a:gd name="connsiteY18" fmla="*/ 351302 h 3453730"/>
              <a:gd name="connsiteX19" fmla="*/ 576943 w 7162800"/>
              <a:gd name="connsiteY19" fmla="*/ 365625 h 3453730"/>
              <a:gd name="connsiteX20" fmla="*/ 0 w 7162800"/>
              <a:gd name="connsiteY20" fmla="*/ 393698 h 3453730"/>
              <a:gd name="connsiteX21" fmla="*/ 0 w 7162800"/>
              <a:gd name="connsiteY21" fmla="*/ 177130 h 3453730"/>
              <a:gd name="connsiteX0" fmla="*/ 0 w 7162800"/>
              <a:gd name="connsiteY0" fmla="*/ 177130 h 3453730"/>
              <a:gd name="connsiteX1" fmla="*/ 906944 w 7162800"/>
              <a:gd name="connsiteY1" fmla="*/ 115837 h 3453730"/>
              <a:gd name="connsiteX2" fmla="*/ 1709057 w 7162800"/>
              <a:gd name="connsiteY2" fmla="*/ 68273 h 3453730"/>
              <a:gd name="connsiteX3" fmla="*/ 2656114 w 7162800"/>
              <a:gd name="connsiteY3" fmla="*/ 525473 h 3453730"/>
              <a:gd name="connsiteX4" fmla="*/ 3614057 w 7162800"/>
              <a:gd name="connsiteY4" fmla="*/ 873816 h 3453730"/>
              <a:gd name="connsiteX5" fmla="*/ 4441371 w 7162800"/>
              <a:gd name="connsiteY5" fmla="*/ 1080644 h 3453730"/>
              <a:gd name="connsiteX6" fmla="*/ 4985657 w 7162800"/>
              <a:gd name="connsiteY6" fmla="*/ 1396330 h 3453730"/>
              <a:gd name="connsiteX7" fmla="*/ 5943600 w 7162800"/>
              <a:gd name="connsiteY7" fmla="*/ 1886187 h 3453730"/>
              <a:gd name="connsiteX8" fmla="*/ 6357257 w 7162800"/>
              <a:gd name="connsiteY8" fmla="*/ 2408702 h 3453730"/>
              <a:gd name="connsiteX9" fmla="*/ 6531428 w 7162800"/>
              <a:gd name="connsiteY9" fmla="*/ 2844130 h 3453730"/>
              <a:gd name="connsiteX10" fmla="*/ 7162800 w 7162800"/>
              <a:gd name="connsiteY10" fmla="*/ 3421073 h 3453730"/>
              <a:gd name="connsiteX11" fmla="*/ 6727371 w 7162800"/>
              <a:gd name="connsiteY11" fmla="*/ 3453730 h 3453730"/>
              <a:gd name="connsiteX12" fmla="*/ 6117771 w 7162800"/>
              <a:gd name="connsiteY12" fmla="*/ 2713502 h 3453730"/>
              <a:gd name="connsiteX13" fmla="*/ 5268685 w 7162800"/>
              <a:gd name="connsiteY13" fmla="*/ 2093016 h 3453730"/>
              <a:gd name="connsiteX14" fmla="*/ 4354285 w 7162800"/>
              <a:gd name="connsiteY14" fmla="*/ 1690244 h 3453730"/>
              <a:gd name="connsiteX15" fmla="*/ 3864428 w 7162800"/>
              <a:gd name="connsiteY15" fmla="*/ 1287473 h 3453730"/>
              <a:gd name="connsiteX16" fmla="*/ 2786743 w 7162800"/>
              <a:gd name="connsiteY16" fmla="*/ 819387 h 3453730"/>
              <a:gd name="connsiteX17" fmla="*/ 1730828 w 7162800"/>
              <a:gd name="connsiteY17" fmla="*/ 329530 h 3453730"/>
              <a:gd name="connsiteX18" fmla="*/ 1034143 w 7162800"/>
              <a:gd name="connsiteY18" fmla="*/ 351302 h 3453730"/>
              <a:gd name="connsiteX19" fmla="*/ 576943 w 7162800"/>
              <a:gd name="connsiteY19" fmla="*/ 365625 h 3453730"/>
              <a:gd name="connsiteX20" fmla="*/ 0 w 7162800"/>
              <a:gd name="connsiteY20" fmla="*/ 393698 h 3453730"/>
              <a:gd name="connsiteX21" fmla="*/ 0 w 7162800"/>
              <a:gd name="connsiteY21" fmla="*/ 177130 h 3453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162800" h="3453730">
                <a:moveTo>
                  <a:pt x="0" y="177130"/>
                </a:moveTo>
                <a:lnTo>
                  <a:pt x="906944" y="115837"/>
                </a:lnTo>
                <a:cubicBezTo>
                  <a:pt x="1191787" y="97694"/>
                  <a:pt x="1417529" y="0"/>
                  <a:pt x="1709057" y="68273"/>
                </a:cubicBezTo>
                <a:cubicBezTo>
                  <a:pt x="2000585" y="136546"/>
                  <a:pt x="2338614" y="391216"/>
                  <a:pt x="2656114" y="525473"/>
                </a:cubicBezTo>
                <a:cubicBezTo>
                  <a:pt x="2973614" y="659730"/>
                  <a:pt x="3316514" y="781288"/>
                  <a:pt x="3614057" y="873816"/>
                </a:cubicBezTo>
                <a:cubicBezTo>
                  <a:pt x="3911600" y="966345"/>
                  <a:pt x="4212771" y="993558"/>
                  <a:pt x="4441371" y="1080644"/>
                </a:cubicBezTo>
                <a:cubicBezTo>
                  <a:pt x="4669971" y="1167730"/>
                  <a:pt x="4735286" y="1262073"/>
                  <a:pt x="4985657" y="1396330"/>
                </a:cubicBezTo>
                <a:cubicBezTo>
                  <a:pt x="5236028" y="1530587"/>
                  <a:pt x="5715000" y="1717458"/>
                  <a:pt x="5943600" y="1886187"/>
                </a:cubicBezTo>
                <a:cubicBezTo>
                  <a:pt x="6172200" y="2054916"/>
                  <a:pt x="6259286" y="2249045"/>
                  <a:pt x="6357257" y="2408702"/>
                </a:cubicBezTo>
                <a:cubicBezTo>
                  <a:pt x="6455228" y="2568359"/>
                  <a:pt x="6397171" y="2675402"/>
                  <a:pt x="6531428" y="2844130"/>
                </a:cubicBezTo>
                <a:cubicBezTo>
                  <a:pt x="6665685" y="3012858"/>
                  <a:pt x="7130143" y="3319473"/>
                  <a:pt x="7162800" y="3421073"/>
                </a:cubicBezTo>
                <a:lnTo>
                  <a:pt x="6727371" y="3453730"/>
                </a:lnTo>
                <a:lnTo>
                  <a:pt x="6117771" y="2713502"/>
                </a:lnTo>
                <a:cubicBezTo>
                  <a:pt x="5874657" y="2486716"/>
                  <a:pt x="5562599" y="2263559"/>
                  <a:pt x="5268685" y="2093016"/>
                </a:cubicBezTo>
                <a:cubicBezTo>
                  <a:pt x="4974771" y="1922473"/>
                  <a:pt x="4588328" y="1824501"/>
                  <a:pt x="4354285" y="1690244"/>
                </a:cubicBezTo>
                <a:cubicBezTo>
                  <a:pt x="4120242" y="1555987"/>
                  <a:pt x="4125685" y="1432616"/>
                  <a:pt x="3864428" y="1287473"/>
                </a:cubicBezTo>
                <a:cubicBezTo>
                  <a:pt x="3603171" y="1142330"/>
                  <a:pt x="3142343" y="979044"/>
                  <a:pt x="2786743" y="819387"/>
                </a:cubicBezTo>
                <a:cubicBezTo>
                  <a:pt x="2431143" y="659730"/>
                  <a:pt x="2022928" y="407544"/>
                  <a:pt x="1730828" y="329530"/>
                </a:cubicBezTo>
                <a:cubicBezTo>
                  <a:pt x="1438728" y="251516"/>
                  <a:pt x="1226457" y="345286"/>
                  <a:pt x="1034143" y="351302"/>
                </a:cubicBezTo>
                <a:lnTo>
                  <a:pt x="576943" y="365625"/>
                </a:lnTo>
                <a:cubicBezTo>
                  <a:pt x="404586" y="372691"/>
                  <a:pt x="96157" y="457198"/>
                  <a:pt x="0" y="393698"/>
                </a:cubicBezTo>
                <a:lnTo>
                  <a:pt x="0" y="177130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 3"/>
          <p:cNvSpPr/>
          <p:nvPr/>
        </p:nvSpPr>
        <p:spPr>
          <a:xfrm>
            <a:off x="4862286" y="2787352"/>
            <a:ext cx="1219200" cy="859971"/>
          </a:xfrm>
          <a:custGeom>
            <a:avLst/>
            <a:gdLst>
              <a:gd name="connsiteX0" fmla="*/ 10885 w 1219200"/>
              <a:gd name="connsiteY0" fmla="*/ 0 h 859971"/>
              <a:gd name="connsiteX1" fmla="*/ 718457 w 1219200"/>
              <a:gd name="connsiteY1" fmla="*/ 195943 h 859971"/>
              <a:gd name="connsiteX2" fmla="*/ 1001485 w 1219200"/>
              <a:gd name="connsiteY2" fmla="*/ 381000 h 859971"/>
              <a:gd name="connsiteX3" fmla="*/ 1219200 w 1219200"/>
              <a:gd name="connsiteY3" fmla="*/ 729343 h 859971"/>
              <a:gd name="connsiteX4" fmla="*/ 1175657 w 1219200"/>
              <a:gd name="connsiteY4" fmla="*/ 859971 h 859971"/>
              <a:gd name="connsiteX5" fmla="*/ 500743 w 1219200"/>
              <a:gd name="connsiteY5" fmla="*/ 544286 h 859971"/>
              <a:gd name="connsiteX6" fmla="*/ 195943 w 1219200"/>
              <a:gd name="connsiteY6" fmla="*/ 293914 h 859971"/>
              <a:gd name="connsiteX7" fmla="*/ 87085 w 1219200"/>
              <a:gd name="connsiteY7" fmla="*/ 130629 h 859971"/>
              <a:gd name="connsiteX8" fmla="*/ 0 w 1219200"/>
              <a:gd name="connsiteY8" fmla="*/ 76200 h 859971"/>
              <a:gd name="connsiteX9" fmla="*/ 10885 w 1219200"/>
              <a:gd name="connsiteY9" fmla="*/ 0 h 85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" h="859971">
                <a:moveTo>
                  <a:pt x="10885" y="0"/>
                </a:moveTo>
                <a:lnTo>
                  <a:pt x="718457" y="195943"/>
                </a:lnTo>
                <a:lnTo>
                  <a:pt x="1001485" y="381000"/>
                </a:lnTo>
                <a:lnTo>
                  <a:pt x="1219200" y="729343"/>
                </a:lnTo>
                <a:lnTo>
                  <a:pt x="1175657" y="859971"/>
                </a:lnTo>
                <a:lnTo>
                  <a:pt x="500743" y="544286"/>
                </a:lnTo>
                <a:lnTo>
                  <a:pt x="195943" y="293914"/>
                </a:lnTo>
                <a:lnTo>
                  <a:pt x="87085" y="130629"/>
                </a:lnTo>
                <a:lnTo>
                  <a:pt x="0" y="76200"/>
                </a:lnTo>
                <a:lnTo>
                  <a:pt x="10885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146800" y="3375181"/>
            <a:ext cx="685800" cy="576942"/>
          </a:xfrm>
          <a:custGeom>
            <a:avLst/>
            <a:gdLst>
              <a:gd name="connsiteX0" fmla="*/ 0 w 685800"/>
              <a:gd name="connsiteY0" fmla="*/ 0 h 576942"/>
              <a:gd name="connsiteX1" fmla="*/ 0 w 685800"/>
              <a:gd name="connsiteY1" fmla="*/ 152400 h 576942"/>
              <a:gd name="connsiteX2" fmla="*/ 76200 w 685800"/>
              <a:gd name="connsiteY2" fmla="*/ 293914 h 576942"/>
              <a:gd name="connsiteX3" fmla="*/ 664029 w 685800"/>
              <a:gd name="connsiteY3" fmla="*/ 576942 h 576942"/>
              <a:gd name="connsiteX4" fmla="*/ 685800 w 685800"/>
              <a:gd name="connsiteY4" fmla="*/ 315685 h 576942"/>
              <a:gd name="connsiteX5" fmla="*/ 0 w 685800"/>
              <a:gd name="connsiteY5" fmla="*/ 0 h 57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800" h="576942">
                <a:moveTo>
                  <a:pt x="0" y="0"/>
                </a:moveTo>
                <a:lnTo>
                  <a:pt x="0" y="152400"/>
                </a:lnTo>
                <a:lnTo>
                  <a:pt x="76200" y="293914"/>
                </a:lnTo>
                <a:lnTo>
                  <a:pt x="664029" y="576942"/>
                </a:lnTo>
                <a:lnTo>
                  <a:pt x="685800" y="31568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867071" y="3743480"/>
            <a:ext cx="404586" cy="498929"/>
          </a:xfrm>
          <a:custGeom>
            <a:avLst/>
            <a:gdLst>
              <a:gd name="connsiteX0" fmla="*/ 30843 w 404586"/>
              <a:gd name="connsiteY0" fmla="*/ 197758 h 498929"/>
              <a:gd name="connsiteX1" fmla="*/ 63500 w 404586"/>
              <a:gd name="connsiteY1" fmla="*/ 23586 h 498929"/>
              <a:gd name="connsiteX2" fmla="*/ 357415 w 404586"/>
              <a:gd name="connsiteY2" fmla="*/ 339272 h 498929"/>
              <a:gd name="connsiteX3" fmla="*/ 346529 w 404586"/>
              <a:gd name="connsiteY3" fmla="*/ 480786 h 498929"/>
              <a:gd name="connsiteX4" fmla="*/ 248558 w 404586"/>
              <a:gd name="connsiteY4" fmla="*/ 448129 h 498929"/>
              <a:gd name="connsiteX5" fmla="*/ 30843 w 404586"/>
              <a:gd name="connsiteY5" fmla="*/ 197758 h 498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4586" h="498929">
                <a:moveTo>
                  <a:pt x="30843" y="197758"/>
                </a:moveTo>
                <a:cubicBezTo>
                  <a:pt x="0" y="127001"/>
                  <a:pt x="9071" y="0"/>
                  <a:pt x="63500" y="23586"/>
                </a:cubicBezTo>
                <a:cubicBezTo>
                  <a:pt x="117929" y="47172"/>
                  <a:pt x="310244" y="263072"/>
                  <a:pt x="357415" y="339272"/>
                </a:cubicBezTo>
                <a:cubicBezTo>
                  <a:pt x="404586" y="415472"/>
                  <a:pt x="364672" y="462643"/>
                  <a:pt x="346529" y="480786"/>
                </a:cubicBezTo>
                <a:cubicBezTo>
                  <a:pt x="328386" y="498929"/>
                  <a:pt x="301172" y="493486"/>
                  <a:pt x="248558" y="448129"/>
                </a:cubicBezTo>
                <a:cubicBezTo>
                  <a:pt x="195944" y="402772"/>
                  <a:pt x="61686" y="268515"/>
                  <a:pt x="30843" y="197758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3708400" y="2286609"/>
            <a:ext cx="87086" cy="174172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4934856" y="2645727"/>
            <a:ext cx="77383" cy="156139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4840048" y="2892250"/>
            <a:ext cx="59843" cy="97861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5437774" y="2809124"/>
            <a:ext cx="55884" cy="119632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5244842" y="3251037"/>
            <a:ext cx="45924" cy="83038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rot="21278430">
            <a:off x="5641157" y="2921155"/>
            <a:ext cx="45719" cy="95418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 rot="20331461">
            <a:off x="5463568" y="3400729"/>
            <a:ext cx="54345" cy="45719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6526345" y="3404209"/>
            <a:ext cx="74026" cy="137776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6352173" y="3759808"/>
            <a:ext cx="45719" cy="94233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4820356" y="958553"/>
            <a:ext cx="2899362" cy="3330222"/>
          </a:xfrm>
          <a:custGeom>
            <a:avLst/>
            <a:gdLst>
              <a:gd name="connsiteX0" fmla="*/ 0 w 2899362"/>
              <a:gd name="connsiteY0" fmla="*/ 643467 h 3420533"/>
              <a:gd name="connsiteX1" fmla="*/ 1162755 w 2899362"/>
              <a:gd name="connsiteY1" fmla="*/ 90311 h 3420533"/>
              <a:gd name="connsiteX2" fmla="*/ 2359377 w 2899362"/>
              <a:gd name="connsiteY2" fmla="*/ 383822 h 3420533"/>
              <a:gd name="connsiteX3" fmla="*/ 2867377 w 2899362"/>
              <a:gd name="connsiteY3" fmla="*/ 2393244 h 3420533"/>
              <a:gd name="connsiteX4" fmla="*/ 2551288 w 2899362"/>
              <a:gd name="connsiteY4" fmla="*/ 3420533 h 3420533"/>
              <a:gd name="connsiteX5" fmla="*/ 2551288 w 2899362"/>
              <a:gd name="connsiteY5" fmla="*/ 3420533 h 3420533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9362" h="3330222">
                <a:moveTo>
                  <a:pt x="0" y="553156"/>
                </a:moveTo>
                <a:lnTo>
                  <a:pt x="1162755" y="0"/>
                </a:lnTo>
                <a:lnTo>
                  <a:pt x="2359377" y="293511"/>
                </a:lnTo>
                <a:cubicBezTo>
                  <a:pt x="2643481" y="677333"/>
                  <a:pt x="2835392" y="1796815"/>
                  <a:pt x="2867377" y="2302933"/>
                </a:cubicBezTo>
                <a:cubicBezTo>
                  <a:pt x="2899362" y="2809052"/>
                  <a:pt x="2551288" y="3330222"/>
                  <a:pt x="2551288" y="3330222"/>
                </a:cubicBezTo>
                <a:lnTo>
                  <a:pt x="2551288" y="3330222"/>
                </a:ln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4515556" y="2843796"/>
            <a:ext cx="1919111" cy="1920993"/>
          </a:xfrm>
          <a:custGeom>
            <a:avLst/>
            <a:gdLst>
              <a:gd name="connsiteX0" fmla="*/ 0 w 1919111"/>
              <a:gd name="connsiteY0" fmla="*/ 0 h 1920993"/>
              <a:gd name="connsiteX1" fmla="*/ 349955 w 1919111"/>
              <a:gd name="connsiteY1" fmla="*/ 1354667 h 1920993"/>
              <a:gd name="connsiteX2" fmla="*/ 733777 w 1919111"/>
              <a:gd name="connsiteY2" fmla="*/ 1749778 h 1920993"/>
              <a:gd name="connsiteX3" fmla="*/ 1083733 w 1919111"/>
              <a:gd name="connsiteY3" fmla="*/ 1862667 h 1920993"/>
              <a:gd name="connsiteX4" fmla="*/ 1659466 w 1919111"/>
              <a:gd name="connsiteY4" fmla="*/ 1399823 h 1920993"/>
              <a:gd name="connsiteX5" fmla="*/ 1919111 w 1919111"/>
              <a:gd name="connsiteY5" fmla="*/ 1117600 h 192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9111" h="1920993">
                <a:moveTo>
                  <a:pt x="0" y="0"/>
                </a:moveTo>
                <a:cubicBezTo>
                  <a:pt x="113829" y="531518"/>
                  <a:pt x="227659" y="1063037"/>
                  <a:pt x="349955" y="1354667"/>
                </a:cubicBezTo>
                <a:cubicBezTo>
                  <a:pt x="472251" y="1646297"/>
                  <a:pt x="611481" y="1665111"/>
                  <a:pt x="733777" y="1749778"/>
                </a:cubicBezTo>
                <a:cubicBezTo>
                  <a:pt x="856073" y="1834445"/>
                  <a:pt x="929452" y="1920993"/>
                  <a:pt x="1083733" y="1862667"/>
                </a:cubicBezTo>
                <a:cubicBezTo>
                  <a:pt x="1238015" y="1804341"/>
                  <a:pt x="1520236" y="1524001"/>
                  <a:pt x="1659466" y="1399823"/>
                </a:cubicBezTo>
                <a:cubicBezTo>
                  <a:pt x="1798696" y="1275645"/>
                  <a:pt x="1858903" y="1196622"/>
                  <a:pt x="1919111" y="1117600"/>
                </a:cubicBez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03199" y="5169308"/>
            <a:ext cx="5170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1)  L’héritage d’une ville  emmurée</a:t>
            </a:r>
            <a:r>
              <a:rPr lang="fr-FR" sz="1600" dirty="0" smtClean="0"/>
              <a:t> </a:t>
            </a:r>
            <a:r>
              <a:rPr lang="fr-FR" sz="1100" dirty="0" smtClean="0"/>
              <a:t>(enceintes détruites au XVIIème S.)</a:t>
            </a:r>
            <a:endParaRPr lang="fr-FR" sz="1600" b="1" u="sng" dirty="0"/>
          </a:p>
        </p:txBody>
      </p:sp>
      <p:sp>
        <p:nvSpPr>
          <p:cNvPr id="20" name="ZoneTexte 19"/>
          <p:cNvSpPr txBox="1"/>
          <p:nvPr/>
        </p:nvSpPr>
        <p:spPr>
          <a:xfrm>
            <a:off x="917624" y="5582159"/>
            <a:ext cx="4301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Empreinte des anciennes enceintes médiévales</a:t>
            </a:r>
            <a:endParaRPr lang="fr-FR" sz="1400" dirty="0"/>
          </a:p>
        </p:txBody>
      </p:sp>
      <p:sp>
        <p:nvSpPr>
          <p:cNvPr id="22" name="Ellipse 21"/>
          <p:cNvSpPr/>
          <p:nvPr/>
        </p:nvSpPr>
        <p:spPr>
          <a:xfrm>
            <a:off x="7529689" y="3295352"/>
            <a:ext cx="270933" cy="270933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333023" y="5987753"/>
            <a:ext cx="231423" cy="231422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248355" y="5622746"/>
            <a:ext cx="485422" cy="235184"/>
          </a:xfrm>
          <a:custGeom>
            <a:avLst/>
            <a:gdLst>
              <a:gd name="connsiteX0" fmla="*/ 0 w 372533"/>
              <a:gd name="connsiteY0" fmla="*/ 167451 h 167451"/>
              <a:gd name="connsiteX1" fmla="*/ 79022 w 372533"/>
              <a:gd name="connsiteY1" fmla="*/ 20696 h 167451"/>
              <a:gd name="connsiteX2" fmla="*/ 372533 w 372533"/>
              <a:gd name="connsiteY2" fmla="*/ 43273 h 167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533" h="167451">
                <a:moveTo>
                  <a:pt x="0" y="167451"/>
                </a:moveTo>
                <a:cubicBezTo>
                  <a:pt x="8466" y="104421"/>
                  <a:pt x="16933" y="41392"/>
                  <a:pt x="79022" y="20696"/>
                </a:cubicBezTo>
                <a:cubicBezTo>
                  <a:pt x="141111" y="0"/>
                  <a:pt x="256822" y="21636"/>
                  <a:pt x="372533" y="43273"/>
                </a:cubicBezTo>
              </a:path>
            </a:pathLst>
          </a:cu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936171" y="5944211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Fortification médiévale 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852310" y="6357308"/>
            <a:ext cx="402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Empreinte de l’ancienne enceinte des fossés jaunes (XVIIème S</a:t>
            </a:r>
            <a:endParaRPr lang="fr-FR" sz="1400" dirty="0"/>
          </a:p>
        </p:txBody>
      </p:sp>
      <p:sp>
        <p:nvSpPr>
          <p:cNvPr id="27" name="Forme libre 26"/>
          <p:cNvSpPr/>
          <p:nvPr/>
        </p:nvSpPr>
        <p:spPr>
          <a:xfrm>
            <a:off x="3010371" y="546508"/>
            <a:ext cx="2746962" cy="807155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261526" y="6365930"/>
            <a:ext cx="348074" cy="321733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6842128" y="2951048"/>
            <a:ext cx="806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Bastille</a:t>
            </a:r>
            <a:endParaRPr lang="fr-FR" sz="1400" i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379154" y="5616223"/>
            <a:ext cx="1349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u="sng" dirty="0" err="1" smtClean="0"/>
              <a:t>Fbg</a:t>
            </a:r>
            <a:r>
              <a:rPr lang="fr-FR" sz="1400" i="1" u="sng" dirty="0" smtClean="0"/>
              <a:t> St Honoré</a:t>
            </a:r>
            <a:endParaRPr lang="fr-FR" sz="1400" i="1" u="sng" dirty="0"/>
          </a:p>
        </p:txBody>
      </p:sp>
      <p:sp>
        <p:nvSpPr>
          <p:cNvPr id="32" name="ZoneTexte 31"/>
          <p:cNvSpPr txBox="1"/>
          <p:nvPr/>
        </p:nvSpPr>
        <p:spPr>
          <a:xfrm>
            <a:off x="6671733" y="5620864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Ex de </a:t>
            </a:r>
            <a:r>
              <a:rPr lang="fr-FR" sz="1400" dirty="0" err="1" smtClean="0"/>
              <a:t>faugbourg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 rot="2404922">
            <a:off x="6818487" y="1008814"/>
            <a:ext cx="1349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err="1" smtClean="0"/>
              <a:t>Fbg</a:t>
            </a:r>
            <a:r>
              <a:rPr lang="fr-FR" sz="1200" i="1" u="sng" dirty="0" smtClean="0"/>
              <a:t> du temple</a:t>
            </a:r>
            <a:endParaRPr lang="fr-FR" sz="1200" i="1" u="sng" dirty="0"/>
          </a:p>
        </p:txBody>
      </p:sp>
      <p:sp>
        <p:nvSpPr>
          <p:cNvPr id="34" name="ZoneTexte 33"/>
          <p:cNvSpPr txBox="1"/>
          <p:nvPr/>
        </p:nvSpPr>
        <p:spPr>
          <a:xfrm rot="1525061">
            <a:off x="1992488" y="675791"/>
            <a:ext cx="1349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err="1" smtClean="0"/>
              <a:t>Fbg</a:t>
            </a:r>
            <a:r>
              <a:rPr lang="fr-FR" sz="1200" i="1" u="sng" dirty="0" smtClean="0"/>
              <a:t> St Honoré</a:t>
            </a:r>
            <a:endParaRPr lang="fr-FR" sz="1200" i="1" u="sng" dirty="0"/>
          </a:p>
        </p:txBody>
      </p:sp>
      <p:sp>
        <p:nvSpPr>
          <p:cNvPr id="35" name="Flèche vers le bas 34"/>
          <p:cNvSpPr/>
          <p:nvPr/>
        </p:nvSpPr>
        <p:spPr>
          <a:xfrm rot="3812004">
            <a:off x="2579111" y="2303980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vers le bas 36"/>
          <p:cNvSpPr/>
          <p:nvPr/>
        </p:nvSpPr>
        <p:spPr>
          <a:xfrm rot="2362451">
            <a:off x="3820889" y="3150650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vers le bas 37"/>
          <p:cNvSpPr/>
          <p:nvPr/>
        </p:nvSpPr>
        <p:spPr>
          <a:xfrm rot="2615729">
            <a:off x="5521758" y="6049224"/>
            <a:ext cx="377213" cy="624089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6699955" y="6145798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Extension urbaine post- médiévale</a:t>
            </a:r>
            <a:endParaRPr lang="fr-FR" sz="1400" dirty="0"/>
          </a:p>
        </p:txBody>
      </p:sp>
      <p:sp>
        <p:nvSpPr>
          <p:cNvPr id="36" name="Rectangle 35"/>
          <p:cNvSpPr/>
          <p:nvPr/>
        </p:nvSpPr>
        <p:spPr>
          <a:xfrm>
            <a:off x="903642" y="204395"/>
            <a:ext cx="7143078" cy="4883972"/>
          </a:xfrm>
          <a:prstGeom prst="rect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479" y="0"/>
            <a:ext cx="720300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orme libre 16"/>
          <p:cNvSpPr/>
          <p:nvPr/>
        </p:nvSpPr>
        <p:spPr>
          <a:xfrm>
            <a:off x="4820356" y="958553"/>
            <a:ext cx="2899362" cy="3330222"/>
          </a:xfrm>
          <a:custGeom>
            <a:avLst/>
            <a:gdLst>
              <a:gd name="connsiteX0" fmla="*/ 0 w 2899362"/>
              <a:gd name="connsiteY0" fmla="*/ 643467 h 3420533"/>
              <a:gd name="connsiteX1" fmla="*/ 1162755 w 2899362"/>
              <a:gd name="connsiteY1" fmla="*/ 90311 h 3420533"/>
              <a:gd name="connsiteX2" fmla="*/ 2359377 w 2899362"/>
              <a:gd name="connsiteY2" fmla="*/ 383822 h 3420533"/>
              <a:gd name="connsiteX3" fmla="*/ 2867377 w 2899362"/>
              <a:gd name="connsiteY3" fmla="*/ 2393244 h 3420533"/>
              <a:gd name="connsiteX4" fmla="*/ 2551288 w 2899362"/>
              <a:gd name="connsiteY4" fmla="*/ 3420533 h 3420533"/>
              <a:gd name="connsiteX5" fmla="*/ 2551288 w 2899362"/>
              <a:gd name="connsiteY5" fmla="*/ 3420533 h 3420533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9362" h="3330222">
                <a:moveTo>
                  <a:pt x="0" y="553156"/>
                </a:moveTo>
                <a:lnTo>
                  <a:pt x="1162755" y="0"/>
                </a:lnTo>
                <a:lnTo>
                  <a:pt x="2359377" y="293511"/>
                </a:lnTo>
                <a:cubicBezTo>
                  <a:pt x="2643481" y="677333"/>
                  <a:pt x="2835392" y="1796815"/>
                  <a:pt x="2867377" y="2302933"/>
                </a:cubicBezTo>
                <a:cubicBezTo>
                  <a:pt x="2899362" y="2809052"/>
                  <a:pt x="2551288" y="3330222"/>
                  <a:pt x="2551288" y="3330222"/>
                </a:cubicBezTo>
                <a:lnTo>
                  <a:pt x="2551288" y="3330222"/>
                </a:ln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4515556" y="2843796"/>
            <a:ext cx="1919111" cy="1920993"/>
          </a:xfrm>
          <a:custGeom>
            <a:avLst/>
            <a:gdLst>
              <a:gd name="connsiteX0" fmla="*/ 0 w 1919111"/>
              <a:gd name="connsiteY0" fmla="*/ 0 h 1920993"/>
              <a:gd name="connsiteX1" fmla="*/ 349955 w 1919111"/>
              <a:gd name="connsiteY1" fmla="*/ 1354667 h 1920993"/>
              <a:gd name="connsiteX2" fmla="*/ 733777 w 1919111"/>
              <a:gd name="connsiteY2" fmla="*/ 1749778 h 1920993"/>
              <a:gd name="connsiteX3" fmla="*/ 1083733 w 1919111"/>
              <a:gd name="connsiteY3" fmla="*/ 1862667 h 1920993"/>
              <a:gd name="connsiteX4" fmla="*/ 1659466 w 1919111"/>
              <a:gd name="connsiteY4" fmla="*/ 1399823 h 1920993"/>
              <a:gd name="connsiteX5" fmla="*/ 1919111 w 1919111"/>
              <a:gd name="connsiteY5" fmla="*/ 1117600 h 192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9111" h="1920993">
                <a:moveTo>
                  <a:pt x="0" y="0"/>
                </a:moveTo>
                <a:cubicBezTo>
                  <a:pt x="113829" y="531518"/>
                  <a:pt x="227659" y="1063037"/>
                  <a:pt x="349955" y="1354667"/>
                </a:cubicBezTo>
                <a:cubicBezTo>
                  <a:pt x="472251" y="1646297"/>
                  <a:pt x="611481" y="1665111"/>
                  <a:pt x="733777" y="1749778"/>
                </a:cubicBezTo>
                <a:cubicBezTo>
                  <a:pt x="856073" y="1834445"/>
                  <a:pt x="929452" y="1920993"/>
                  <a:pt x="1083733" y="1862667"/>
                </a:cubicBezTo>
                <a:cubicBezTo>
                  <a:pt x="1238015" y="1804341"/>
                  <a:pt x="1520236" y="1524001"/>
                  <a:pt x="1659466" y="1399823"/>
                </a:cubicBezTo>
                <a:cubicBezTo>
                  <a:pt x="1798696" y="1275645"/>
                  <a:pt x="1858903" y="1196622"/>
                  <a:pt x="1919111" y="1117600"/>
                </a:cubicBez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03198" y="5169308"/>
            <a:ext cx="6045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2) L’empreinte de </a:t>
            </a:r>
            <a:r>
              <a:rPr lang="fr-FR" sz="1600" b="1" u="sng" dirty="0" smtClean="0"/>
              <a:t>la période moderne (XVIIème</a:t>
            </a:r>
            <a:r>
              <a:rPr lang="fr-FR" sz="1600" b="1" u="sng" dirty="0" smtClean="0"/>
              <a:t>, XVIIIème siècles)</a:t>
            </a:r>
            <a:endParaRPr lang="fr-FR" sz="1600" b="1" u="sng" dirty="0"/>
          </a:p>
        </p:txBody>
      </p:sp>
      <p:sp>
        <p:nvSpPr>
          <p:cNvPr id="20" name="ZoneTexte 19"/>
          <p:cNvSpPr txBox="1"/>
          <p:nvPr/>
        </p:nvSpPr>
        <p:spPr>
          <a:xfrm>
            <a:off x="906607" y="5593176"/>
            <a:ext cx="1635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Demeure royale </a:t>
            </a:r>
            <a:endParaRPr lang="fr-FR" sz="1400" dirty="0"/>
          </a:p>
        </p:txBody>
      </p:sp>
      <p:sp>
        <p:nvSpPr>
          <p:cNvPr id="22" name="Ellipse 21"/>
          <p:cNvSpPr/>
          <p:nvPr/>
        </p:nvSpPr>
        <p:spPr>
          <a:xfrm>
            <a:off x="7546554" y="3316077"/>
            <a:ext cx="221017" cy="21715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3010371" y="546508"/>
            <a:ext cx="2746962" cy="807155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7260771" y="3535036"/>
            <a:ext cx="6351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Bastille</a:t>
            </a:r>
            <a:endParaRPr lang="fr-FR" sz="1050" i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6830544" y="983455"/>
            <a:ext cx="10134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u="sng" dirty="0" err="1" smtClean="0"/>
              <a:t>Fbg</a:t>
            </a:r>
            <a:r>
              <a:rPr lang="fr-FR" sz="1050" i="1" u="sng" dirty="0" smtClean="0"/>
              <a:t> du temple</a:t>
            </a:r>
            <a:endParaRPr lang="fr-FR" sz="1050" i="1" u="sng" dirty="0"/>
          </a:p>
        </p:txBody>
      </p:sp>
      <p:sp>
        <p:nvSpPr>
          <p:cNvPr id="34" name="ZoneTexte 33"/>
          <p:cNvSpPr txBox="1"/>
          <p:nvPr/>
        </p:nvSpPr>
        <p:spPr>
          <a:xfrm rot="154225">
            <a:off x="2134464" y="569693"/>
            <a:ext cx="1054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u="sng" dirty="0" err="1" smtClean="0"/>
              <a:t>Fbg</a:t>
            </a:r>
            <a:r>
              <a:rPr lang="fr-FR" sz="1050" i="1" u="sng" dirty="0" smtClean="0"/>
              <a:t> St Honoré</a:t>
            </a:r>
            <a:endParaRPr lang="fr-FR" sz="1050" i="1" u="sng" dirty="0"/>
          </a:p>
        </p:txBody>
      </p:sp>
      <p:sp>
        <p:nvSpPr>
          <p:cNvPr id="41" name="Hexagone 40"/>
          <p:cNvSpPr/>
          <p:nvPr/>
        </p:nvSpPr>
        <p:spPr>
          <a:xfrm>
            <a:off x="4431846" y="4045404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4676148" y="2074879"/>
            <a:ext cx="635197" cy="26161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Louvre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610760" y="1751029"/>
            <a:ext cx="923522" cy="26161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Palais Royal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69210" y="1849538"/>
            <a:ext cx="668089" cy="25896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i="1" dirty="0" smtClean="0">
                <a:solidFill>
                  <a:srgbClr val="FF0000"/>
                </a:solidFill>
              </a:rPr>
              <a:t>Tuileries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905688" y="6021801"/>
            <a:ext cx="2444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Palais et hôtel particulier (ex) </a:t>
            </a:r>
            <a:endParaRPr lang="fr-FR" sz="1400" dirty="0"/>
          </a:p>
        </p:txBody>
      </p:sp>
      <p:sp>
        <p:nvSpPr>
          <p:cNvPr id="50" name="Hexagone 49"/>
          <p:cNvSpPr/>
          <p:nvPr/>
        </p:nvSpPr>
        <p:spPr>
          <a:xfrm>
            <a:off x="2288721" y="797379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Hexagone 50"/>
          <p:cNvSpPr/>
          <p:nvPr/>
        </p:nvSpPr>
        <p:spPr>
          <a:xfrm>
            <a:off x="552072" y="6103722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991266" y="3857775"/>
            <a:ext cx="900223" cy="25391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Luxembourg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182663" y="903418"/>
            <a:ext cx="637655" cy="25391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Elysée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947920" y="6416572"/>
            <a:ext cx="2324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Grand bâtiment d’Etat</a:t>
            </a:r>
            <a:endParaRPr lang="fr-FR" sz="1400" dirty="0"/>
          </a:p>
        </p:txBody>
      </p:sp>
      <p:sp>
        <p:nvSpPr>
          <p:cNvPr id="56" name="Triangle isocèle 55"/>
          <p:cNvSpPr/>
          <p:nvPr/>
        </p:nvSpPr>
        <p:spPr>
          <a:xfrm>
            <a:off x="550844" y="6488936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Triangle isocèle 56"/>
          <p:cNvSpPr/>
          <p:nvPr/>
        </p:nvSpPr>
        <p:spPr>
          <a:xfrm>
            <a:off x="1187986" y="3589663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riangle isocèle 57"/>
          <p:cNvSpPr/>
          <p:nvPr/>
        </p:nvSpPr>
        <p:spPr>
          <a:xfrm>
            <a:off x="1904082" y="2983736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Triangle isocèle 59"/>
          <p:cNvSpPr/>
          <p:nvPr/>
        </p:nvSpPr>
        <p:spPr>
          <a:xfrm>
            <a:off x="7421697" y="255224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1642837" y="3205943"/>
            <a:ext cx="713087" cy="25391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Invalides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924905" y="3799018"/>
            <a:ext cx="901279" cy="41549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Ecole militaire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7161230" y="514694"/>
            <a:ext cx="831702" cy="41549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Hôpital Saint-Louis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66" name="Plaque 65"/>
          <p:cNvSpPr/>
          <p:nvPr/>
        </p:nvSpPr>
        <p:spPr>
          <a:xfrm rot="815936">
            <a:off x="7243246" y="2938061"/>
            <a:ext cx="253388" cy="253388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6975021" y="2706360"/>
            <a:ext cx="845004" cy="25391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Place royale 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68" name="Plaque 67"/>
          <p:cNvSpPr/>
          <p:nvPr/>
        </p:nvSpPr>
        <p:spPr>
          <a:xfrm rot="1521929">
            <a:off x="2735323" y="1348576"/>
            <a:ext cx="253388" cy="393234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Plaque 70"/>
          <p:cNvSpPr/>
          <p:nvPr/>
        </p:nvSpPr>
        <p:spPr>
          <a:xfrm rot="1707408">
            <a:off x="3596180" y="1133857"/>
            <a:ext cx="215374" cy="247984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3317420" y="896610"/>
            <a:ext cx="1045029" cy="25391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Place  Vendôme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203564" y="5595118"/>
            <a:ext cx="1338118" cy="312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Place royale </a:t>
            </a:r>
            <a:endParaRPr lang="fr-FR" sz="1400" dirty="0"/>
          </a:p>
        </p:txBody>
      </p:sp>
      <p:sp>
        <p:nvSpPr>
          <p:cNvPr id="74" name="Plaque 73"/>
          <p:cNvSpPr/>
          <p:nvPr/>
        </p:nvSpPr>
        <p:spPr>
          <a:xfrm>
            <a:off x="3902700" y="5642751"/>
            <a:ext cx="200162" cy="197558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561975" y="5648325"/>
            <a:ext cx="171450" cy="1619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 rot="1176820">
            <a:off x="4543425" y="2228850"/>
            <a:ext cx="171450" cy="1619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 rot="1176820">
            <a:off x="4375270" y="1814467"/>
            <a:ext cx="266484" cy="11117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 rot="17726439">
            <a:off x="3741667" y="1995562"/>
            <a:ext cx="382150" cy="108493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 rot="1511896">
            <a:off x="2995464" y="1602603"/>
            <a:ext cx="888660" cy="436122"/>
          </a:xfrm>
          <a:prstGeom prst="rect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 rot="1511896">
            <a:off x="1833191" y="1065277"/>
            <a:ext cx="865278" cy="417664"/>
          </a:xfrm>
          <a:prstGeom prst="rect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 rot="6599350">
            <a:off x="4414009" y="1496924"/>
            <a:ext cx="352657" cy="241833"/>
          </a:xfrm>
          <a:prstGeom prst="rect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 rot="5400000">
            <a:off x="1711930" y="2236371"/>
            <a:ext cx="672353" cy="381654"/>
          </a:xfrm>
          <a:prstGeom prst="rect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3821534" y="4242816"/>
            <a:ext cx="908962" cy="243840"/>
          </a:xfrm>
          <a:prstGeom prst="rect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3784180" y="6171274"/>
            <a:ext cx="458366" cy="214884"/>
          </a:xfrm>
          <a:prstGeom prst="rect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4263180" y="6077718"/>
            <a:ext cx="2019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Jardin et aménagement paysager</a:t>
            </a:r>
            <a:endParaRPr lang="fr-FR" sz="1400" dirty="0"/>
          </a:p>
        </p:txBody>
      </p:sp>
      <p:sp>
        <p:nvSpPr>
          <p:cNvPr id="69" name="ZoneTexte 68"/>
          <p:cNvSpPr txBox="1"/>
          <p:nvPr/>
        </p:nvSpPr>
        <p:spPr>
          <a:xfrm>
            <a:off x="2325251" y="1421718"/>
            <a:ext cx="1045029" cy="25391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FF0000"/>
                </a:solidFill>
              </a:rPr>
              <a:t>Place  Louis XV </a:t>
            </a:r>
            <a:endParaRPr lang="fr-FR" sz="1050" i="1" dirty="0">
              <a:solidFill>
                <a:srgbClr val="FF0000"/>
              </a:solidFill>
            </a:endParaRPr>
          </a:p>
        </p:txBody>
      </p:sp>
      <p:sp>
        <p:nvSpPr>
          <p:cNvPr id="65" name="Flèche vers le bas 64"/>
          <p:cNvSpPr/>
          <p:nvPr/>
        </p:nvSpPr>
        <p:spPr>
          <a:xfrm rot="6888899">
            <a:off x="6618396" y="5565523"/>
            <a:ext cx="393008" cy="667803"/>
          </a:xfrm>
          <a:prstGeom prst="downArrow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lèche vers le bas 69"/>
          <p:cNvSpPr/>
          <p:nvPr/>
        </p:nvSpPr>
        <p:spPr>
          <a:xfrm rot="6888899">
            <a:off x="2527802" y="-549217"/>
            <a:ext cx="688490" cy="4165421"/>
          </a:xfrm>
          <a:prstGeom prst="downArrow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7252259" y="5629184"/>
            <a:ext cx="1475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Naissance d’un axe majeur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500"/>
                            </p:stCondLst>
                            <p:childTnLst>
                              <p:par>
                                <p:cTn id="2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0"/>
                            </p:stCondLst>
                            <p:childTnLst>
                              <p:par>
                                <p:cTn id="2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1" grpId="0" animBg="1"/>
      <p:bldP spid="45" grpId="0" animBg="1"/>
      <p:bldP spid="46" grpId="0" animBg="1"/>
      <p:bldP spid="47" grpId="0" animBg="1"/>
      <p:bldP spid="49" grpId="0"/>
      <p:bldP spid="50" grpId="0" animBg="1"/>
      <p:bldP spid="51" grpId="0" animBg="1"/>
      <p:bldP spid="52" grpId="0" animBg="1"/>
      <p:bldP spid="53" grpId="0" animBg="1"/>
      <p:bldP spid="55" grpId="0"/>
      <p:bldP spid="56" grpId="0" animBg="1"/>
      <p:bldP spid="57" grpId="0" animBg="1"/>
      <p:bldP spid="58" grpId="0" animBg="1"/>
      <p:bldP spid="60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71" grpId="0" animBg="1"/>
      <p:bldP spid="72" grpId="0" animBg="1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69" grpId="0" animBg="1"/>
      <p:bldP spid="65" grpId="0" animBg="1"/>
      <p:bldP spid="70" grpId="0" animBg="1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 rot="1511896">
            <a:off x="2995464" y="1602603"/>
            <a:ext cx="888660" cy="436122"/>
          </a:xfrm>
          <a:prstGeom prst="rect">
            <a:avLst/>
          </a:prstGeom>
          <a:solidFill>
            <a:srgbClr val="92D050">
              <a:alpha val="40000"/>
            </a:srgbClr>
          </a:solidFill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 rot="1511896">
            <a:off x="1833191" y="1065277"/>
            <a:ext cx="865278" cy="417664"/>
          </a:xfrm>
          <a:prstGeom prst="rect">
            <a:avLst/>
          </a:prstGeom>
          <a:solidFill>
            <a:srgbClr val="92D050">
              <a:alpha val="40000"/>
            </a:srgbClr>
          </a:solidFill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 rot="6599350">
            <a:off x="4414009" y="1496924"/>
            <a:ext cx="352657" cy="241833"/>
          </a:xfrm>
          <a:prstGeom prst="rect">
            <a:avLst/>
          </a:prstGeom>
          <a:solidFill>
            <a:srgbClr val="92D050">
              <a:alpha val="40000"/>
            </a:srgbClr>
          </a:solidFill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 rot="5400000">
            <a:off x="1711930" y="2236371"/>
            <a:ext cx="672353" cy="381654"/>
          </a:xfrm>
          <a:prstGeom prst="rect">
            <a:avLst/>
          </a:prstGeom>
          <a:solidFill>
            <a:srgbClr val="92D050">
              <a:alpha val="40000"/>
            </a:srgbClr>
          </a:solidFill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3821534" y="4242816"/>
            <a:ext cx="908962" cy="243840"/>
          </a:xfrm>
          <a:prstGeom prst="rect">
            <a:avLst/>
          </a:prstGeom>
          <a:solidFill>
            <a:srgbClr val="92D050">
              <a:alpha val="40000"/>
            </a:srgbClr>
          </a:solidFill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899886" y="1652279"/>
            <a:ext cx="7162800" cy="3453730"/>
          </a:xfrm>
          <a:custGeom>
            <a:avLst/>
            <a:gdLst>
              <a:gd name="connsiteX0" fmla="*/ 284843 w 7480300"/>
              <a:gd name="connsiteY0" fmla="*/ 166914 h 3561442"/>
              <a:gd name="connsiteX1" fmla="*/ 1993900 w 7480300"/>
              <a:gd name="connsiteY1" fmla="*/ 58057 h 3561442"/>
              <a:gd name="connsiteX2" fmla="*/ 2940957 w 7480300"/>
              <a:gd name="connsiteY2" fmla="*/ 515257 h 3561442"/>
              <a:gd name="connsiteX3" fmla="*/ 3898900 w 7480300"/>
              <a:gd name="connsiteY3" fmla="*/ 863600 h 3561442"/>
              <a:gd name="connsiteX4" fmla="*/ 4726214 w 7480300"/>
              <a:gd name="connsiteY4" fmla="*/ 1070428 h 3561442"/>
              <a:gd name="connsiteX5" fmla="*/ 5270500 w 7480300"/>
              <a:gd name="connsiteY5" fmla="*/ 1386114 h 3561442"/>
              <a:gd name="connsiteX6" fmla="*/ 6228443 w 7480300"/>
              <a:gd name="connsiteY6" fmla="*/ 1875971 h 3561442"/>
              <a:gd name="connsiteX7" fmla="*/ 6642100 w 7480300"/>
              <a:gd name="connsiteY7" fmla="*/ 2398486 h 3561442"/>
              <a:gd name="connsiteX8" fmla="*/ 6816271 w 7480300"/>
              <a:gd name="connsiteY8" fmla="*/ 2833914 h 3561442"/>
              <a:gd name="connsiteX9" fmla="*/ 7447643 w 7480300"/>
              <a:gd name="connsiteY9" fmla="*/ 3410857 h 3561442"/>
              <a:gd name="connsiteX10" fmla="*/ 7012214 w 7480300"/>
              <a:gd name="connsiteY10" fmla="*/ 3443514 h 3561442"/>
              <a:gd name="connsiteX11" fmla="*/ 6402614 w 7480300"/>
              <a:gd name="connsiteY11" fmla="*/ 2703286 h 3561442"/>
              <a:gd name="connsiteX12" fmla="*/ 5553528 w 7480300"/>
              <a:gd name="connsiteY12" fmla="*/ 2082800 h 3561442"/>
              <a:gd name="connsiteX13" fmla="*/ 4639128 w 7480300"/>
              <a:gd name="connsiteY13" fmla="*/ 1680028 h 3561442"/>
              <a:gd name="connsiteX14" fmla="*/ 4149271 w 7480300"/>
              <a:gd name="connsiteY14" fmla="*/ 1277257 h 3561442"/>
              <a:gd name="connsiteX15" fmla="*/ 3071586 w 7480300"/>
              <a:gd name="connsiteY15" fmla="*/ 809171 h 3561442"/>
              <a:gd name="connsiteX16" fmla="*/ 2015671 w 7480300"/>
              <a:gd name="connsiteY16" fmla="*/ 319314 h 3561442"/>
              <a:gd name="connsiteX17" fmla="*/ 1318986 w 7480300"/>
              <a:gd name="connsiteY17" fmla="*/ 341086 h 3561442"/>
              <a:gd name="connsiteX18" fmla="*/ 861786 w 7480300"/>
              <a:gd name="connsiteY18" fmla="*/ 547914 h 3561442"/>
              <a:gd name="connsiteX19" fmla="*/ 284843 w 7480300"/>
              <a:gd name="connsiteY19" fmla="*/ 624114 h 3561442"/>
              <a:gd name="connsiteX20" fmla="*/ 284843 w 7480300"/>
              <a:gd name="connsiteY20" fmla="*/ 166914 h 3561442"/>
              <a:gd name="connsiteX0" fmla="*/ 0 w 7195457"/>
              <a:gd name="connsiteY0" fmla="*/ 166914 h 3561442"/>
              <a:gd name="connsiteX1" fmla="*/ 1709057 w 7195457"/>
              <a:gd name="connsiteY1" fmla="*/ 58057 h 3561442"/>
              <a:gd name="connsiteX2" fmla="*/ 2656114 w 7195457"/>
              <a:gd name="connsiteY2" fmla="*/ 515257 h 3561442"/>
              <a:gd name="connsiteX3" fmla="*/ 3614057 w 7195457"/>
              <a:gd name="connsiteY3" fmla="*/ 863600 h 3561442"/>
              <a:gd name="connsiteX4" fmla="*/ 4441371 w 7195457"/>
              <a:gd name="connsiteY4" fmla="*/ 1070428 h 3561442"/>
              <a:gd name="connsiteX5" fmla="*/ 4985657 w 7195457"/>
              <a:gd name="connsiteY5" fmla="*/ 1386114 h 3561442"/>
              <a:gd name="connsiteX6" fmla="*/ 5943600 w 7195457"/>
              <a:gd name="connsiteY6" fmla="*/ 1875971 h 3561442"/>
              <a:gd name="connsiteX7" fmla="*/ 6357257 w 7195457"/>
              <a:gd name="connsiteY7" fmla="*/ 2398486 h 3561442"/>
              <a:gd name="connsiteX8" fmla="*/ 6531428 w 7195457"/>
              <a:gd name="connsiteY8" fmla="*/ 2833914 h 3561442"/>
              <a:gd name="connsiteX9" fmla="*/ 7162800 w 7195457"/>
              <a:gd name="connsiteY9" fmla="*/ 3410857 h 3561442"/>
              <a:gd name="connsiteX10" fmla="*/ 6727371 w 7195457"/>
              <a:gd name="connsiteY10" fmla="*/ 3443514 h 3561442"/>
              <a:gd name="connsiteX11" fmla="*/ 6117771 w 7195457"/>
              <a:gd name="connsiteY11" fmla="*/ 2703286 h 3561442"/>
              <a:gd name="connsiteX12" fmla="*/ 5268685 w 7195457"/>
              <a:gd name="connsiteY12" fmla="*/ 2082800 h 3561442"/>
              <a:gd name="connsiteX13" fmla="*/ 4354285 w 7195457"/>
              <a:gd name="connsiteY13" fmla="*/ 1680028 h 3561442"/>
              <a:gd name="connsiteX14" fmla="*/ 3864428 w 7195457"/>
              <a:gd name="connsiteY14" fmla="*/ 1277257 h 3561442"/>
              <a:gd name="connsiteX15" fmla="*/ 2786743 w 7195457"/>
              <a:gd name="connsiteY15" fmla="*/ 809171 h 3561442"/>
              <a:gd name="connsiteX16" fmla="*/ 1730828 w 7195457"/>
              <a:gd name="connsiteY16" fmla="*/ 319314 h 3561442"/>
              <a:gd name="connsiteX17" fmla="*/ 1034143 w 7195457"/>
              <a:gd name="connsiteY17" fmla="*/ 341086 h 3561442"/>
              <a:gd name="connsiteX18" fmla="*/ 576943 w 7195457"/>
              <a:gd name="connsiteY18" fmla="*/ 547914 h 3561442"/>
              <a:gd name="connsiteX19" fmla="*/ 0 w 7195457"/>
              <a:gd name="connsiteY19" fmla="*/ 624114 h 3561442"/>
              <a:gd name="connsiteX20" fmla="*/ 0 w 7195457"/>
              <a:gd name="connsiteY20" fmla="*/ 166914 h 3561442"/>
              <a:gd name="connsiteX0" fmla="*/ 0 w 7195457"/>
              <a:gd name="connsiteY0" fmla="*/ 166914 h 3561442"/>
              <a:gd name="connsiteX1" fmla="*/ 1709057 w 7195457"/>
              <a:gd name="connsiteY1" fmla="*/ 58057 h 3561442"/>
              <a:gd name="connsiteX2" fmla="*/ 2656114 w 7195457"/>
              <a:gd name="connsiteY2" fmla="*/ 515257 h 3561442"/>
              <a:gd name="connsiteX3" fmla="*/ 3614057 w 7195457"/>
              <a:gd name="connsiteY3" fmla="*/ 863600 h 3561442"/>
              <a:gd name="connsiteX4" fmla="*/ 4441371 w 7195457"/>
              <a:gd name="connsiteY4" fmla="*/ 1070428 h 3561442"/>
              <a:gd name="connsiteX5" fmla="*/ 4985657 w 7195457"/>
              <a:gd name="connsiteY5" fmla="*/ 1386114 h 3561442"/>
              <a:gd name="connsiteX6" fmla="*/ 5943600 w 7195457"/>
              <a:gd name="connsiteY6" fmla="*/ 1875971 h 3561442"/>
              <a:gd name="connsiteX7" fmla="*/ 6357257 w 7195457"/>
              <a:gd name="connsiteY7" fmla="*/ 2398486 h 3561442"/>
              <a:gd name="connsiteX8" fmla="*/ 6531428 w 7195457"/>
              <a:gd name="connsiteY8" fmla="*/ 2833914 h 3561442"/>
              <a:gd name="connsiteX9" fmla="*/ 7162800 w 7195457"/>
              <a:gd name="connsiteY9" fmla="*/ 3410857 h 3561442"/>
              <a:gd name="connsiteX10" fmla="*/ 6727371 w 7195457"/>
              <a:gd name="connsiteY10" fmla="*/ 3443514 h 3561442"/>
              <a:gd name="connsiteX11" fmla="*/ 6117771 w 7195457"/>
              <a:gd name="connsiteY11" fmla="*/ 2703286 h 3561442"/>
              <a:gd name="connsiteX12" fmla="*/ 5268685 w 7195457"/>
              <a:gd name="connsiteY12" fmla="*/ 2082800 h 3561442"/>
              <a:gd name="connsiteX13" fmla="*/ 4354285 w 7195457"/>
              <a:gd name="connsiteY13" fmla="*/ 1680028 h 3561442"/>
              <a:gd name="connsiteX14" fmla="*/ 3864428 w 7195457"/>
              <a:gd name="connsiteY14" fmla="*/ 1277257 h 3561442"/>
              <a:gd name="connsiteX15" fmla="*/ 2786743 w 7195457"/>
              <a:gd name="connsiteY15" fmla="*/ 809171 h 3561442"/>
              <a:gd name="connsiteX16" fmla="*/ 1730828 w 7195457"/>
              <a:gd name="connsiteY16" fmla="*/ 319314 h 3561442"/>
              <a:gd name="connsiteX17" fmla="*/ 1034143 w 7195457"/>
              <a:gd name="connsiteY17" fmla="*/ 341086 h 3561442"/>
              <a:gd name="connsiteX18" fmla="*/ 576943 w 7195457"/>
              <a:gd name="connsiteY18" fmla="*/ 547914 h 3561442"/>
              <a:gd name="connsiteX19" fmla="*/ 0 w 7195457"/>
              <a:gd name="connsiteY19" fmla="*/ 624114 h 3561442"/>
              <a:gd name="connsiteX20" fmla="*/ 0 w 7195457"/>
              <a:gd name="connsiteY20" fmla="*/ 166914 h 3561442"/>
              <a:gd name="connsiteX0" fmla="*/ 0 w 7162800"/>
              <a:gd name="connsiteY0" fmla="*/ 166914 h 3443514"/>
              <a:gd name="connsiteX1" fmla="*/ 1709057 w 7162800"/>
              <a:gd name="connsiteY1" fmla="*/ 58057 h 3443514"/>
              <a:gd name="connsiteX2" fmla="*/ 2656114 w 7162800"/>
              <a:gd name="connsiteY2" fmla="*/ 515257 h 3443514"/>
              <a:gd name="connsiteX3" fmla="*/ 3614057 w 7162800"/>
              <a:gd name="connsiteY3" fmla="*/ 863600 h 3443514"/>
              <a:gd name="connsiteX4" fmla="*/ 4441371 w 7162800"/>
              <a:gd name="connsiteY4" fmla="*/ 1070428 h 3443514"/>
              <a:gd name="connsiteX5" fmla="*/ 4985657 w 7162800"/>
              <a:gd name="connsiteY5" fmla="*/ 1386114 h 3443514"/>
              <a:gd name="connsiteX6" fmla="*/ 5943600 w 7162800"/>
              <a:gd name="connsiteY6" fmla="*/ 1875971 h 3443514"/>
              <a:gd name="connsiteX7" fmla="*/ 6357257 w 7162800"/>
              <a:gd name="connsiteY7" fmla="*/ 2398486 h 3443514"/>
              <a:gd name="connsiteX8" fmla="*/ 6531428 w 7162800"/>
              <a:gd name="connsiteY8" fmla="*/ 2833914 h 3443514"/>
              <a:gd name="connsiteX9" fmla="*/ 7162800 w 7162800"/>
              <a:gd name="connsiteY9" fmla="*/ 3410857 h 3443514"/>
              <a:gd name="connsiteX10" fmla="*/ 6727371 w 7162800"/>
              <a:gd name="connsiteY10" fmla="*/ 3443514 h 3443514"/>
              <a:gd name="connsiteX11" fmla="*/ 6117771 w 7162800"/>
              <a:gd name="connsiteY11" fmla="*/ 2703286 h 3443514"/>
              <a:gd name="connsiteX12" fmla="*/ 5268685 w 7162800"/>
              <a:gd name="connsiteY12" fmla="*/ 2082800 h 3443514"/>
              <a:gd name="connsiteX13" fmla="*/ 4354285 w 7162800"/>
              <a:gd name="connsiteY13" fmla="*/ 1680028 h 3443514"/>
              <a:gd name="connsiteX14" fmla="*/ 3864428 w 7162800"/>
              <a:gd name="connsiteY14" fmla="*/ 1277257 h 3443514"/>
              <a:gd name="connsiteX15" fmla="*/ 2786743 w 7162800"/>
              <a:gd name="connsiteY15" fmla="*/ 809171 h 3443514"/>
              <a:gd name="connsiteX16" fmla="*/ 1730828 w 7162800"/>
              <a:gd name="connsiteY16" fmla="*/ 319314 h 3443514"/>
              <a:gd name="connsiteX17" fmla="*/ 1034143 w 7162800"/>
              <a:gd name="connsiteY17" fmla="*/ 341086 h 3443514"/>
              <a:gd name="connsiteX18" fmla="*/ 576943 w 7162800"/>
              <a:gd name="connsiteY18" fmla="*/ 547914 h 3443514"/>
              <a:gd name="connsiteX19" fmla="*/ 0 w 7162800"/>
              <a:gd name="connsiteY19" fmla="*/ 624114 h 3443514"/>
              <a:gd name="connsiteX20" fmla="*/ 0 w 7162800"/>
              <a:gd name="connsiteY20" fmla="*/ 166914 h 3443514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552782 h 3448382"/>
              <a:gd name="connsiteX20" fmla="*/ 0 w 7162800"/>
              <a:gd name="connsiteY20" fmla="*/ 628982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552782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408403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360277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7130 h 3453730"/>
              <a:gd name="connsiteX1" fmla="*/ 906944 w 7162800"/>
              <a:gd name="connsiteY1" fmla="*/ 115837 h 3453730"/>
              <a:gd name="connsiteX2" fmla="*/ 1709057 w 7162800"/>
              <a:gd name="connsiteY2" fmla="*/ 68273 h 3453730"/>
              <a:gd name="connsiteX3" fmla="*/ 2656114 w 7162800"/>
              <a:gd name="connsiteY3" fmla="*/ 525473 h 3453730"/>
              <a:gd name="connsiteX4" fmla="*/ 3614057 w 7162800"/>
              <a:gd name="connsiteY4" fmla="*/ 873816 h 3453730"/>
              <a:gd name="connsiteX5" fmla="*/ 4441371 w 7162800"/>
              <a:gd name="connsiteY5" fmla="*/ 1080644 h 3453730"/>
              <a:gd name="connsiteX6" fmla="*/ 4985657 w 7162800"/>
              <a:gd name="connsiteY6" fmla="*/ 1396330 h 3453730"/>
              <a:gd name="connsiteX7" fmla="*/ 5943600 w 7162800"/>
              <a:gd name="connsiteY7" fmla="*/ 1886187 h 3453730"/>
              <a:gd name="connsiteX8" fmla="*/ 6357257 w 7162800"/>
              <a:gd name="connsiteY8" fmla="*/ 2408702 h 3453730"/>
              <a:gd name="connsiteX9" fmla="*/ 6531428 w 7162800"/>
              <a:gd name="connsiteY9" fmla="*/ 2844130 h 3453730"/>
              <a:gd name="connsiteX10" fmla="*/ 7162800 w 7162800"/>
              <a:gd name="connsiteY10" fmla="*/ 3421073 h 3453730"/>
              <a:gd name="connsiteX11" fmla="*/ 6727371 w 7162800"/>
              <a:gd name="connsiteY11" fmla="*/ 3453730 h 3453730"/>
              <a:gd name="connsiteX12" fmla="*/ 6117771 w 7162800"/>
              <a:gd name="connsiteY12" fmla="*/ 2713502 h 3453730"/>
              <a:gd name="connsiteX13" fmla="*/ 5268685 w 7162800"/>
              <a:gd name="connsiteY13" fmla="*/ 2093016 h 3453730"/>
              <a:gd name="connsiteX14" fmla="*/ 4354285 w 7162800"/>
              <a:gd name="connsiteY14" fmla="*/ 1690244 h 3453730"/>
              <a:gd name="connsiteX15" fmla="*/ 3864428 w 7162800"/>
              <a:gd name="connsiteY15" fmla="*/ 1287473 h 3453730"/>
              <a:gd name="connsiteX16" fmla="*/ 2786743 w 7162800"/>
              <a:gd name="connsiteY16" fmla="*/ 819387 h 3453730"/>
              <a:gd name="connsiteX17" fmla="*/ 1730828 w 7162800"/>
              <a:gd name="connsiteY17" fmla="*/ 329530 h 3453730"/>
              <a:gd name="connsiteX18" fmla="*/ 1034143 w 7162800"/>
              <a:gd name="connsiteY18" fmla="*/ 351302 h 3453730"/>
              <a:gd name="connsiteX19" fmla="*/ 576943 w 7162800"/>
              <a:gd name="connsiteY19" fmla="*/ 365625 h 3453730"/>
              <a:gd name="connsiteX20" fmla="*/ 0 w 7162800"/>
              <a:gd name="connsiteY20" fmla="*/ 393698 h 3453730"/>
              <a:gd name="connsiteX21" fmla="*/ 0 w 7162800"/>
              <a:gd name="connsiteY21" fmla="*/ 177130 h 3453730"/>
              <a:gd name="connsiteX0" fmla="*/ 0 w 7162800"/>
              <a:gd name="connsiteY0" fmla="*/ 177130 h 3453730"/>
              <a:gd name="connsiteX1" fmla="*/ 906944 w 7162800"/>
              <a:gd name="connsiteY1" fmla="*/ 115837 h 3453730"/>
              <a:gd name="connsiteX2" fmla="*/ 1709057 w 7162800"/>
              <a:gd name="connsiteY2" fmla="*/ 68273 h 3453730"/>
              <a:gd name="connsiteX3" fmla="*/ 2656114 w 7162800"/>
              <a:gd name="connsiteY3" fmla="*/ 525473 h 3453730"/>
              <a:gd name="connsiteX4" fmla="*/ 3614057 w 7162800"/>
              <a:gd name="connsiteY4" fmla="*/ 873816 h 3453730"/>
              <a:gd name="connsiteX5" fmla="*/ 4441371 w 7162800"/>
              <a:gd name="connsiteY5" fmla="*/ 1080644 h 3453730"/>
              <a:gd name="connsiteX6" fmla="*/ 4985657 w 7162800"/>
              <a:gd name="connsiteY6" fmla="*/ 1396330 h 3453730"/>
              <a:gd name="connsiteX7" fmla="*/ 5943600 w 7162800"/>
              <a:gd name="connsiteY7" fmla="*/ 1886187 h 3453730"/>
              <a:gd name="connsiteX8" fmla="*/ 6357257 w 7162800"/>
              <a:gd name="connsiteY8" fmla="*/ 2408702 h 3453730"/>
              <a:gd name="connsiteX9" fmla="*/ 6531428 w 7162800"/>
              <a:gd name="connsiteY9" fmla="*/ 2844130 h 3453730"/>
              <a:gd name="connsiteX10" fmla="*/ 7162800 w 7162800"/>
              <a:gd name="connsiteY10" fmla="*/ 3421073 h 3453730"/>
              <a:gd name="connsiteX11" fmla="*/ 6727371 w 7162800"/>
              <a:gd name="connsiteY11" fmla="*/ 3453730 h 3453730"/>
              <a:gd name="connsiteX12" fmla="*/ 6117771 w 7162800"/>
              <a:gd name="connsiteY12" fmla="*/ 2713502 h 3453730"/>
              <a:gd name="connsiteX13" fmla="*/ 5268685 w 7162800"/>
              <a:gd name="connsiteY13" fmla="*/ 2093016 h 3453730"/>
              <a:gd name="connsiteX14" fmla="*/ 4354285 w 7162800"/>
              <a:gd name="connsiteY14" fmla="*/ 1690244 h 3453730"/>
              <a:gd name="connsiteX15" fmla="*/ 3864428 w 7162800"/>
              <a:gd name="connsiteY15" fmla="*/ 1287473 h 3453730"/>
              <a:gd name="connsiteX16" fmla="*/ 2786743 w 7162800"/>
              <a:gd name="connsiteY16" fmla="*/ 819387 h 3453730"/>
              <a:gd name="connsiteX17" fmla="*/ 1730828 w 7162800"/>
              <a:gd name="connsiteY17" fmla="*/ 329530 h 3453730"/>
              <a:gd name="connsiteX18" fmla="*/ 1034143 w 7162800"/>
              <a:gd name="connsiteY18" fmla="*/ 351302 h 3453730"/>
              <a:gd name="connsiteX19" fmla="*/ 576943 w 7162800"/>
              <a:gd name="connsiteY19" fmla="*/ 365625 h 3453730"/>
              <a:gd name="connsiteX20" fmla="*/ 0 w 7162800"/>
              <a:gd name="connsiteY20" fmla="*/ 393698 h 3453730"/>
              <a:gd name="connsiteX21" fmla="*/ 0 w 7162800"/>
              <a:gd name="connsiteY21" fmla="*/ 177130 h 3453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162800" h="3453730">
                <a:moveTo>
                  <a:pt x="0" y="177130"/>
                </a:moveTo>
                <a:lnTo>
                  <a:pt x="906944" y="115837"/>
                </a:lnTo>
                <a:cubicBezTo>
                  <a:pt x="1191787" y="97694"/>
                  <a:pt x="1417529" y="0"/>
                  <a:pt x="1709057" y="68273"/>
                </a:cubicBezTo>
                <a:cubicBezTo>
                  <a:pt x="2000585" y="136546"/>
                  <a:pt x="2338614" y="391216"/>
                  <a:pt x="2656114" y="525473"/>
                </a:cubicBezTo>
                <a:cubicBezTo>
                  <a:pt x="2973614" y="659730"/>
                  <a:pt x="3316514" y="781288"/>
                  <a:pt x="3614057" y="873816"/>
                </a:cubicBezTo>
                <a:cubicBezTo>
                  <a:pt x="3911600" y="966345"/>
                  <a:pt x="4212771" y="993558"/>
                  <a:pt x="4441371" y="1080644"/>
                </a:cubicBezTo>
                <a:cubicBezTo>
                  <a:pt x="4669971" y="1167730"/>
                  <a:pt x="4735286" y="1262073"/>
                  <a:pt x="4985657" y="1396330"/>
                </a:cubicBezTo>
                <a:cubicBezTo>
                  <a:pt x="5236028" y="1530587"/>
                  <a:pt x="5715000" y="1717458"/>
                  <a:pt x="5943600" y="1886187"/>
                </a:cubicBezTo>
                <a:cubicBezTo>
                  <a:pt x="6172200" y="2054916"/>
                  <a:pt x="6259286" y="2249045"/>
                  <a:pt x="6357257" y="2408702"/>
                </a:cubicBezTo>
                <a:cubicBezTo>
                  <a:pt x="6455228" y="2568359"/>
                  <a:pt x="6397171" y="2675402"/>
                  <a:pt x="6531428" y="2844130"/>
                </a:cubicBezTo>
                <a:cubicBezTo>
                  <a:pt x="6665685" y="3012858"/>
                  <a:pt x="7130143" y="3319473"/>
                  <a:pt x="7162800" y="3421073"/>
                </a:cubicBezTo>
                <a:lnTo>
                  <a:pt x="6727371" y="3453730"/>
                </a:lnTo>
                <a:lnTo>
                  <a:pt x="6117771" y="2713502"/>
                </a:lnTo>
                <a:cubicBezTo>
                  <a:pt x="5874657" y="2486716"/>
                  <a:pt x="5562599" y="2263559"/>
                  <a:pt x="5268685" y="2093016"/>
                </a:cubicBezTo>
                <a:cubicBezTo>
                  <a:pt x="4974771" y="1922473"/>
                  <a:pt x="4588328" y="1824501"/>
                  <a:pt x="4354285" y="1690244"/>
                </a:cubicBezTo>
                <a:cubicBezTo>
                  <a:pt x="4120242" y="1555987"/>
                  <a:pt x="4125685" y="1432616"/>
                  <a:pt x="3864428" y="1287473"/>
                </a:cubicBezTo>
                <a:cubicBezTo>
                  <a:pt x="3603171" y="1142330"/>
                  <a:pt x="3142343" y="979044"/>
                  <a:pt x="2786743" y="819387"/>
                </a:cubicBezTo>
                <a:cubicBezTo>
                  <a:pt x="2431143" y="659730"/>
                  <a:pt x="2022928" y="407544"/>
                  <a:pt x="1730828" y="329530"/>
                </a:cubicBezTo>
                <a:cubicBezTo>
                  <a:pt x="1438728" y="251516"/>
                  <a:pt x="1226457" y="345286"/>
                  <a:pt x="1034143" y="351302"/>
                </a:cubicBezTo>
                <a:lnTo>
                  <a:pt x="576943" y="365625"/>
                </a:lnTo>
                <a:cubicBezTo>
                  <a:pt x="404586" y="372691"/>
                  <a:pt x="96157" y="457198"/>
                  <a:pt x="0" y="393698"/>
                </a:cubicBezTo>
                <a:lnTo>
                  <a:pt x="0" y="177130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 3"/>
          <p:cNvSpPr/>
          <p:nvPr/>
        </p:nvSpPr>
        <p:spPr>
          <a:xfrm>
            <a:off x="4862286" y="2787352"/>
            <a:ext cx="1219200" cy="859971"/>
          </a:xfrm>
          <a:custGeom>
            <a:avLst/>
            <a:gdLst>
              <a:gd name="connsiteX0" fmla="*/ 10885 w 1219200"/>
              <a:gd name="connsiteY0" fmla="*/ 0 h 859971"/>
              <a:gd name="connsiteX1" fmla="*/ 718457 w 1219200"/>
              <a:gd name="connsiteY1" fmla="*/ 195943 h 859971"/>
              <a:gd name="connsiteX2" fmla="*/ 1001485 w 1219200"/>
              <a:gd name="connsiteY2" fmla="*/ 381000 h 859971"/>
              <a:gd name="connsiteX3" fmla="*/ 1219200 w 1219200"/>
              <a:gd name="connsiteY3" fmla="*/ 729343 h 859971"/>
              <a:gd name="connsiteX4" fmla="*/ 1175657 w 1219200"/>
              <a:gd name="connsiteY4" fmla="*/ 859971 h 859971"/>
              <a:gd name="connsiteX5" fmla="*/ 500743 w 1219200"/>
              <a:gd name="connsiteY5" fmla="*/ 544286 h 859971"/>
              <a:gd name="connsiteX6" fmla="*/ 195943 w 1219200"/>
              <a:gd name="connsiteY6" fmla="*/ 293914 h 859971"/>
              <a:gd name="connsiteX7" fmla="*/ 87085 w 1219200"/>
              <a:gd name="connsiteY7" fmla="*/ 130629 h 859971"/>
              <a:gd name="connsiteX8" fmla="*/ 0 w 1219200"/>
              <a:gd name="connsiteY8" fmla="*/ 76200 h 859971"/>
              <a:gd name="connsiteX9" fmla="*/ 10885 w 1219200"/>
              <a:gd name="connsiteY9" fmla="*/ 0 h 85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" h="859971">
                <a:moveTo>
                  <a:pt x="10885" y="0"/>
                </a:moveTo>
                <a:lnTo>
                  <a:pt x="718457" y="195943"/>
                </a:lnTo>
                <a:lnTo>
                  <a:pt x="1001485" y="381000"/>
                </a:lnTo>
                <a:lnTo>
                  <a:pt x="1219200" y="729343"/>
                </a:lnTo>
                <a:lnTo>
                  <a:pt x="1175657" y="859971"/>
                </a:lnTo>
                <a:lnTo>
                  <a:pt x="500743" y="544286"/>
                </a:lnTo>
                <a:lnTo>
                  <a:pt x="195943" y="293914"/>
                </a:lnTo>
                <a:lnTo>
                  <a:pt x="87085" y="130629"/>
                </a:lnTo>
                <a:lnTo>
                  <a:pt x="0" y="76200"/>
                </a:lnTo>
                <a:lnTo>
                  <a:pt x="10885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146800" y="3375181"/>
            <a:ext cx="685800" cy="576942"/>
          </a:xfrm>
          <a:custGeom>
            <a:avLst/>
            <a:gdLst>
              <a:gd name="connsiteX0" fmla="*/ 0 w 685800"/>
              <a:gd name="connsiteY0" fmla="*/ 0 h 576942"/>
              <a:gd name="connsiteX1" fmla="*/ 0 w 685800"/>
              <a:gd name="connsiteY1" fmla="*/ 152400 h 576942"/>
              <a:gd name="connsiteX2" fmla="*/ 76200 w 685800"/>
              <a:gd name="connsiteY2" fmla="*/ 293914 h 576942"/>
              <a:gd name="connsiteX3" fmla="*/ 664029 w 685800"/>
              <a:gd name="connsiteY3" fmla="*/ 576942 h 576942"/>
              <a:gd name="connsiteX4" fmla="*/ 685800 w 685800"/>
              <a:gd name="connsiteY4" fmla="*/ 315685 h 576942"/>
              <a:gd name="connsiteX5" fmla="*/ 0 w 685800"/>
              <a:gd name="connsiteY5" fmla="*/ 0 h 57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800" h="576942">
                <a:moveTo>
                  <a:pt x="0" y="0"/>
                </a:moveTo>
                <a:lnTo>
                  <a:pt x="0" y="152400"/>
                </a:lnTo>
                <a:lnTo>
                  <a:pt x="76200" y="293914"/>
                </a:lnTo>
                <a:lnTo>
                  <a:pt x="664029" y="576942"/>
                </a:lnTo>
                <a:lnTo>
                  <a:pt x="685800" y="31568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867071" y="3743480"/>
            <a:ext cx="404586" cy="498929"/>
          </a:xfrm>
          <a:custGeom>
            <a:avLst/>
            <a:gdLst>
              <a:gd name="connsiteX0" fmla="*/ 30843 w 404586"/>
              <a:gd name="connsiteY0" fmla="*/ 197758 h 498929"/>
              <a:gd name="connsiteX1" fmla="*/ 63500 w 404586"/>
              <a:gd name="connsiteY1" fmla="*/ 23586 h 498929"/>
              <a:gd name="connsiteX2" fmla="*/ 357415 w 404586"/>
              <a:gd name="connsiteY2" fmla="*/ 339272 h 498929"/>
              <a:gd name="connsiteX3" fmla="*/ 346529 w 404586"/>
              <a:gd name="connsiteY3" fmla="*/ 480786 h 498929"/>
              <a:gd name="connsiteX4" fmla="*/ 248558 w 404586"/>
              <a:gd name="connsiteY4" fmla="*/ 448129 h 498929"/>
              <a:gd name="connsiteX5" fmla="*/ 30843 w 404586"/>
              <a:gd name="connsiteY5" fmla="*/ 197758 h 498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4586" h="498929">
                <a:moveTo>
                  <a:pt x="30843" y="197758"/>
                </a:moveTo>
                <a:cubicBezTo>
                  <a:pt x="0" y="127001"/>
                  <a:pt x="9071" y="0"/>
                  <a:pt x="63500" y="23586"/>
                </a:cubicBezTo>
                <a:cubicBezTo>
                  <a:pt x="117929" y="47172"/>
                  <a:pt x="310244" y="263072"/>
                  <a:pt x="357415" y="339272"/>
                </a:cubicBezTo>
                <a:cubicBezTo>
                  <a:pt x="404586" y="415472"/>
                  <a:pt x="364672" y="462643"/>
                  <a:pt x="346529" y="480786"/>
                </a:cubicBezTo>
                <a:cubicBezTo>
                  <a:pt x="328386" y="498929"/>
                  <a:pt x="301172" y="493486"/>
                  <a:pt x="248558" y="448129"/>
                </a:cubicBezTo>
                <a:cubicBezTo>
                  <a:pt x="195944" y="402772"/>
                  <a:pt x="61686" y="268515"/>
                  <a:pt x="30843" y="197758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3708400" y="2286609"/>
            <a:ext cx="87086" cy="174172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4934856" y="2645727"/>
            <a:ext cx="77383" cy="156139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4840048" y="2892250"/>
            <a:ext cx="59843" cy="97861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5437774" y="2809124"/>
            <a:ext cx="55884" cy="119632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5244842" y="3251037"/>
            <a:ext cx="45924" cy="83038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rot="21278430">
            <a:off x="5641157" y="2921155"/>
            <a:ext cx="45719" cy="95418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 rot="20331461">
            <a:off x="5463568" y="3400729"/>
            <a:ext cx="54345" cy="45719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6526345" y="3404209"/>
            <a:ext cx="74026" cy="137776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6352173" y="3759808"/>
            <a:ext cx="45719" cy="94233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4820356" y="958553"/>
            <a:ext cx="2899362" cy="3330222"/>
          </a:xfrm>
          <a:custGeom>
            <a:avLst/>
            <a:gdLst>
              <a:gd name="connsiteX0" fmla="*/ 0 w 2899362"/>
              <a:gd name="connsiteY0" fmla="*/ 643467 h 3420533"/>
              <a:gd name="connsiteX1" fmla="*/ 1162755 w 2899362"/>
              <a:gd name="connsiteY1" fmla="*/ 90311 h 3420533"/>
              <a:gd name="connsiteX2" fmla="*/ 2359377 w 2899362"/>
              <a:gd name="connsiteY2" fmla="*/ 383822 h 3420533"/>
              <a:gd name="connsiteX3" fmla="*/ 2867377 w 2899362"/>
              <a:gd name="connsiteY3" fmla="*/ 2393244 h 3420533"/>
              <a:gd name="connsiteX4" fmla="*/ 2551288 w 2899362"/>
              <a:gd name="connsiteY4" fmla="*/ 3420533 h 3420533"/>
              <a:gd name="connsiteX5" fmla="*/ 2551288 w 2899362"/>
              <a:gd name="connsiteY5" fmla="*/ 3420533 h 3420533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9362" h="3330222">
                <a:moveTo>
                  <a:pt x="0" y="553156"/>
                </a:moveTo>
                <a:lnTo>
                  <a:pt x="1162755" y="0"/>
                </a:lnTo>
                <a:lnTo>
                  <a:pt x="2359377" y="293511"/>
                </a:lnTo>
                <a:cubicBezTo>
                  <a:pt x="2643481" y="677333"/>
                  <a:pt x="2835392" y="1796815"/>
                  <a:pt x="2867377" y="2302933"/>
                </a:cubicBezTo>
                <a:cubicBezTo>
                  <a:pt x="2899362" y="2809052"/>
                  <a:pt x="2551288" y="3330222"/>
                  <a:pt x="2551288" y="3330222"/>
                </a:cubicBezTo>
                <a:lnTo>
                  <a:pt x="2551288" y="3330222"/>
                </a:ln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4515556" y="2843796"/>
            <a:ext cx="1919111" cy="1920993"/>
          </a:xfrm>
          <a:custGeom>
            <a:avLst/>
            <a:gdLst>
              <a:gd name="connsiteX0" fmla="*/ 0 w 1919111"/>
              <a:gd name="connsiteY0" fmla="*/ 0 h 1920993"/>
              <a:gd name="connsiteX1" fmla="*/ 349955 w 1919111"/>
              <a:gd name="connsiteY1" fmla="*/ 1354667 h 1920993"/>
              <a:gd name="connsiteX2" fmla="*/ 733777 w 1919111"/>
              <a:gd name="connsiteY2" fmla="*/ 1749778 h 1920993"/>
              <a:gd name="connsiteX3" fmla="*/ 1083733 w 1919111"/>
              <a:gd name="connsiteY3" fmla="*/ 1862667 h 1920993"/>
              <a:gd name="connsiteX4" fmla="*/ 1659466 w 1919111"/>
              <a:gd name="connsiteY4" fmla="*/ 1399823 h 1920993"/>
              <a:gd name="connsiteX5" fmla="*/ 1919111 w 1919111"/>
              <a:gd name="connsiteY5" fmla="*/ 1117600 h 192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9111" h="1920993">
                <a:moveTo>
                  <a:pt x="0" y="0"/>
                </a:moveTo>
                <a:cubicBezTo>
                  <a:pt x="113829" y="531518"/>
                  <a:pt x="227659" y="1063037"/>
                  <a:pt x="349955" y="1354667"/>
                </a:cubicBezTo>
                <a:cubicBezTo>
                  <a:pt x="472251" y="1646297"/>
                  <a:pt x="611481" y="1665111"/>
                  <a:pt x="733777" y="1749778"/>
                </a:cubicBezTo>
                <a:cubicBezTo>
                  <a:pt x="856073" y="1834445"/>
                  <a:pt x="929452" y="1920993"/>
                  <a:pt x="1083733" y="1862667"/>
                </a:cubicBezTo>
                <a:cubicBezTo>
                  <a:pt x="1238015" y="1804341"/>
                  <a:pt x="1520236" y="1524001"/>
                  <a:pt x="1659466" y="1399823"/>
                </a:cubicBezTo>
                <a:cubicBezTo>
                  <a:pt x="1798696" y="1275645"/>
                  <a:pt x="1858903" y="1196622"/>
                  <a:pt x="1919111" y="1117600"/>
                </a:cubicBez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03199" y="5169308"/>
            <a:ext cx="5853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2) L’empreinte de </a:t>
            </a:r>
            <a:r>
              <a:rPr lang="fr-FR" sz="1600" b="1" u="sng" dirty="0" smtClean="0"/>
              <a:t>la période moderne (XVIIème</a:t>
            </a:r>
            <a:r>
              <a:rPr lang="fr-FR" sz="1600" b="1" u="sng" dirty="0" smtClean="0"/>
              <a:t>, XVIIIème siècles)</a:t>
            </a:r>
            <a:endParaRPr lang="fr-FR" sz="1600" b="1" u="sng" dirty="0"/>
          </a:p>
        </p:txBody>
      </p:sp>
      <p:sp>
        <p:nvSpPr>
          <p:cNvPr id="20" name="ZoneTexte 19"/>
          <p:cNvSpPr txBox="1"/>
          <p:nvPr/>
        </p:nvSpPr>
        <p:spPr>
          <a:xfrm>
            <a:off x="906607" y="5593176"/>
            <a:ext cx="1635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Demeure royale </a:t>
            </a:r>
            <a:endParaRPr lang="fr-FR" sz="1400" dirty="0"/>
          </a:p>
        </p:txBody>
      </p:sp>
      <p:sp>
        <p:nvSpPr>
          <p:cNvPr id="27" name="Forme libre 26"/>
          <p:cNvSpPr/>
          <p:nvPr/>
        </p:nvSpPr>
        <p:spPr>
          <a:xfrm>
            <a:off x="3010371" y="546508"/>
            <a:ext cx="2746962" cy="807155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Hexagone 40"/>
          <p:cNvSpPr/>
          <p:nvPr/>
        </p:nvSpPr>
        <p:spPr>
          <a:xfrm>
            <a:off x="4431846" y="4045404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4676148" y="2074879"/>
            <a:ext cx="6351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Louvre</a:t>
            </a:r>
            <a:endParaRPr lang="fr-FR" sz="1050" i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4610760" y="1751029"/>
            <a:ext cx="9235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Palais Royal</a:t>
            </a:r>
            <a:endParaRPr lang="fr-FR" sz="105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3150876" y="1817265"/>
            <a:ext cx="9235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i="1" dirty="0" smtClean="0"/>
              <a:t>Tuileries</a:t>
            </a:r>
            <a:endParaRPr lang="fr-FR" sz="1050" i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905688" y="6021801"/>
            <a:ext cx="2444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Palais et hôtel particulier (ex) </a:t>
            </a:r>
            <a:endParaRPr lang="fr-FR" sz="1400" dirty="0"/>
          </a:p>
        </p:txBody>
      </p:sp>
      <p:sp>
        <p:nvSpPr>
          <p:cNvPr id="50" name="Hexagone 49"/>
          <p:cNvSpPr/>
          <p:nvPr/>
        </p:nvSpPr>
        <p:spPr>
          <a:xfrm>
            <a:off x="2288721" y="797379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Hexagone 50"/>
          <p:cNvSpPr/>
          <p:nvPr/>
        </p:nvSpPr>
        <p:spPr>
          <a:xfrm>
            <a:off x="552072" y="6103722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991266" y="3857775"/>
            <a:ext cx="900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Luxembourg</a:t>
            </a:r>
            <a:endParaRPr lang="fr-FR" sz="1050" i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2182663" y="903418"/>
            <a:ext cx="6376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Elysée</a:t>
            </a:r>
            <a:endParaRPr lang="fr-FR" sz="1050" i="1" dirty="0"/>
          </a:p>
        </p:txBody>
      </p:sp>
      <p:sp>
        <p:nvSpPr>
          <p:cNvPr id="55" name="ZoneTexte 54"/>
          <p:cNvSpPr txBox="1"/>
          <p:nvPr/>
        </p:nvSpPr>
        <p:spPr>
          <a:xfrm>
            <a:off x="947920" y="6416572"/>
            <a:ext cx="2324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Grand bâtiment d’Etat</a:t>
            </a:r>
            <a:endParaRPr lang="fr-FR" sz="1400" dirty="0"/>
          </a:p>
        </p:txBody>
      </p:sp>
      <p:sp>
        <p:nvSpPr>
          <p:cNvPr id="56" name="Triangle isocèle 55"/>
          <p:cNvSpPr/>
          <p:nvPr/>
        </p:nvSpPr>
        <p:spPr>
          <a:xfrm>
            <a:off x="550844" y="6488936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Triangle isocèle 56"/>
          <p:cNvSpPr/>
          <p:nvPr/>
        </p:nvSpPr>
        <p:spPr>
          <a:xfrm>
            <a:off x="1187986" y="3589663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riangle isocèle 57"/>
          <p:cNvSpPr/>
          <p:nvPr/>
        </p:nvSpPr>
        <p:spPr>
          <a:xfrm>
            <a:off x="1904082" y="2983736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Triangle isocèle 59"/>
          <p:cNvSpPr/>
          <p:nvPr/>
        </p:nvSpPr>
        <p:spPr>
          <a:xfrm>
            <a:off x="7421697" y="255224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1685868" y="2732607"/>
            <a:ext cx="670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Invalides</a:t>
            </a:r>
            <a:endParaRPr lang="fr-FR" sz="1050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924905" y="3799018"/>
            <a:ext cx="9810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Ecole militaire</a:t>
            </a:r>
            <a:endParaRPr lang="fr-FR" sz="1050" i="1" dirty="0"/>
          </a:p>
        </p:txBody>
      </p:sp>
      <p:sp>
        <p:nvSpPr>
          <p:cNvPr id="64" name="ZoneTexte 63"/>
          <p:cNvSpPr txBox="1"/>
          <p:nvPr/>
        </p:nvSpPr>
        <p:spPr>
          <a:xfrm>
            <a:off x="7193502" y="460906"/>
            <a:ext cx="8818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Hôpital Saint-Louis</a:t>
            </a:r>
            <a:endParaRPr lang="fr-FR" sz="1050" i="1" dirty="0"/>
          </a:p>
        </p:txBody>
      </p:sp>
      <p:sp>
        <p:nvSpPr>
          <p:cNvPr id="66" name="Plaque 65"/>
          <p:cNvSpPr/>
          <p:nvPr/>
        </p:nvSpPr>
        <p:spPr>
          <a:xfrm rot="815936">
            <a:off x="7243246" y="2938061"/>
            <a:ext cx="253388" cy="253388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6975021" y="2706360"/>
            <a:ext cx="8450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Place royale </a:t>
            </a:r>
            <a:endParaRPr lang="fr-FR" sz="1050" i="1" dirty="0"/>
          </a:p>
        </p:txBody>
      </p:sp>
      <p:sp>
        <p:nvSpPr>
          <p:cNvPr id="68" name="Plaque 67"/>
          <p:cNvSpPr/>
          <p:nvPr/>
        </p:nvSpPr>
        <p:spPr>
          <a:xfrm rot="1521929">
            <a:off x="2735323" y="1348576"/>
            <a:ext cx="253388" cy="393234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2422070" y="1410960"/>
            <a:ext cx="1045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Place  Louis XV </a:t>
            </a:r>
            <a:endParaRPr lang="fr-FR" sz="1050" i="1" dirty="0"/>
          </a:p>
        </p:txBody>
      </p:sp>
      <p:sp>
        <p:nvSpPr>
          <p:cNvPr id="71" name="Plaque 70"/>
          <p:cNvSpPr/>
          <p:nvPr/>
        </p:nvSpPr>
        <p:spPr>
          <a:xfrm rot="1707408">
            <a:off x="3596180" y="1133857"/>
            <a:ext cx="215374" cy="247984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3317420" y="896610"/>
            <a:ext cx="1045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Place  Vendôme</a:t>
            </a:r>
            <a:endParaRPr lang="fr-FR" sz="1050" i="1" dirty="0"/>
          </a:p>
        </p:txBody>
      </p:sp>
      <p:sp>
        <p:nvSpPr>
          <p:cNvPr id="73" name="ZoneTexte 72"/>
          <p:cNvSpPr txBox="1"/>
          <p:nvPr/>
        </p:nvSpPr>
        <p:spPr>
          <a:xfrm>
            <a:off x="4494021" y="5616633"/>
            <a:ext cx="1338118" cy="312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Place royale </a:t>
            </a:r>
            <a:endParaRPr lang="fr-FR" sz="1400" dirty="0"/>
          </a:p>
        </p:txBody>
      </p:sp>
      <p:sp>
        <p:nvSpPr>
          <p:cNvPr id="74" name="Plaque 73"/>
          <p:cNvSpPr/>
          <p:nvPr/>
        </p:nvSpPr>
        <p:spPr>
          <a:xfrm>
            <a:off x="4128610" y="5664266"/>
            <a:ext cx="200162" cy="197558"/>
          </a:xfrm>
          <a:prstGeom prst="bevel">
            <a:avLst/>
          </a:prstGeom>
          <a:solidFill>
            <a:srgbClr val="FF0000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508186" y="5669279"/>
            <a:ext cx="287879" cy="139849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 rot="1176820">
            <a:off x="4543425" y="2228850"/>
            <a:ext cx="171450" cy="1619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 rot="1176820">
            <a:off x="4375270" y="1814467"/>
            <a:ext cx="266484" cy="11117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 rot="17726439">
            <a:off x="3741667" y="1995562"/>
            <a:ext cx="382150" cy="108493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4010091" y="6139000"/>
            <a:ext cx="458366" cy="214884"/>
          </a:xfrm>
          <a:prstGeom prst="rect">
            <a:avLst/>
          </a:prstGeom>
          <a:solidFill>
            <a:srgbClr val="92D050">
              <a:alpha val="40000"/>
            </a:srgbClr>
          </a:solidFill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4575151" y="6119336"/>
            <a:ext cx="1502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Jardin et aménagement paysager</a:t>
            </a:r>
            <a:endParaRPr lang="fr-FR" sz="1400" dirty="0"/>
          </a:p>
        </p:txBody>
      </p:sp>
      <p:sp>
        <p:nvSpPr>
          <p:cNvPr id="65" name="Flèche vers le bas 64"/>
          <p:cNvSpPr/>
          <p:nvPr/>
        </p:nvSpPr>
        <p:spPr>
          <a:xfrm rot="6888899">
            <a:off x="6388427" y="5588139"/>
            <a:ext cx="393008" cy="605633"/>
          </a:xfrm>
          <a:prstGeom prst="downArrow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lèche vers le bas 69"/>
          <p:cNvSpPr/>
          <p:nvPr/>
        </p:nvSpPr>
        <p:spPr>
          <a:xfrm rot="6888899">
            <a:off x="2703791" y="-273950"/>
            <a:ext cx="688490" cy="3777637"/>
          </a:xfrm>
          <a:prstGeom prst="downArrow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991587" y="5661457"/>
            <a:ext cx="133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Naissance d’un axe majeur</a:t>
            </a:r>
            <a:endParaRPr lang="fr-FR" sz="1400" dirty="0"/>
          </a:p>
        </p:txBody>
      </p:sp>
      <p:sp>
        <p:nvSpPr>
          <p:cNvPr id="87" name="Rectangle 86"/>
          <p:cNvSpPr/>
          <p:nvPr/>
        </p:nvSpPr>
        <p:spPr>
          <a:xfrm>
            <a:off x="892884" y="225911"/>
            <a:ext cx="7164593" cy="4883971"/>
          </a:xfrm>
          <a:prstGeom prst="rect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00"/>
                            </p:stCondLst>
                            <p:childTnLst>
                              <p:par>
                                <p:cTn id="2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2" grpId="0" animBg="1"/>
      <p:bldP spid="83" grpId="0" animBg="1"/>
      <p:bldP spid="20" grpId="0"/>
      <p:bldP spid="45" grpId="0"/>
      <p:bldP spid="46" grpId="0"/>
      <p:bldP spid="47" grpId="0"/>
      <p:bldP spid="51" grpId="0" animBg="1"/>
      <p:bldP spid="56" grpId="0" animBg="1"/>
      <p:bldP spid="66" grpId="0" animBg="1"/>
      <p:bldP spid="67" grpId="0"/>
      <p:bldP spid="68" grpId="0" animBg="1"/>
      <p:bldP spid="69" grpId="0"/>
      <p:bldP spid="71" grpId="0" animBg="1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84" grpId="0" animBg="1"/>
      <p:bldP spid="85" grpId="0"/>
      <p:bldP spid="65" grpId="0" animBg="1"/>
      <p:bldP spid="70" grpId="0" animBg="1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 rot="1511896">
            <a:off x="2995464" y="1602603"/>
            <a:ext cx="888660" cy="436122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 rot="1511896">
            <a:off x="1833191" y="1065277"/>
            <a:ext cx="865278" cy="417664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 rot="6599350">
            <a:off x="4414009" y="1496924"/>
            <a:ext cx="352657" cy="241833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 rot="5400000">
            <a:off x="1711930" y="2236371"/>
            <a:ext cx="672353" cy="381654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3821534" y="4242816"/>
            <a:ext cx="908962" cy="243840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899886" y="1652279"/>
            <a:ext cx="7162800" cy="3453730"/>
          </a:xfrm>
          <a:custGeom>
            <a:avLst/>
            <a:gdLst>
              <a:gd name="connsiteX0" fmla="*/ 284843 w 7480300"/>
              <a:gd name="connsiteY0" fmla="*/ 166914 h 3561442"/>
              <a:gd name="connsiteX1" fmla="*/ 1993900 w 7480300"/>
              <a:gd name="connsiteY1" fmla="*/ 58057 h 3561442"/>
              <a:gd name="connsiteX2" fmla="*/ 2940957 w 7480300"/>
              <a:gd name="connsiteY2" fmla="*/ 515257 h 3561442"/>
              <a:gd name="connsiteX3" fmla="*/ 3898900 w 7480300"/>
              <a:gd name="connsiteY3" fmla="*/ 863600 h 3561442"/>
              <a:gd name="connsiteX4" fmla="*/ 4726214 w 7480300"/>
              <a:gd name="connsiteY4" fmla="*/ 1070428 h 3561442"/>
              <a:gd name="connsiteX5" fmla="*/ 5270500 w 7480300"/>
              <a:gd name="connsiteY5" fmla="*/ 1386114 h 3561442"/>
              <a:gd name="connsiteX6" fmla="*/ 6228443 w 7480300"/>
              <a:gd name="connsiteY6" fmla="*/ 1875971 h 3561442"/>
              <a:gd name="connsiteX7" fmla="*/ 6642100 w 7480300"/>
              <a:gd name="connsiteY7" fmla="*/ 2398486 h 3561442"/>
              <a:gd name="connsiteX8" fmla="*/ 6816271 w 7480300"/>
              <a:gd name="connsiteY8" fmla="*/ 2833914 h 3561442"/>
              <a:gd name="connsiteX9" fmla="*/ 7447643 w 7480300"/>
              <a:gd name="connsiteY9" fmla="*/ 3410857 h 3561442"/>
              <a:gd name="connsiteX10" fmla="*/ 7012214 w 7480300"/>
              <a:gd name="connsiteY10" fmla="*/ 3443514 h 3561442"/>
              <a:gd name="connsiteX11" fmla="*/ 6402614 w 7480300"/>
              <a:gd name="connsiteY11" fmla="*/ 2703286 h 3561442"/>
              <a:gd name="connsiteX12" fmla="*/ 5553528 w 7480300"/>
              <a:gd name="connsiteY12" fmla="*/ 2082800 h 3561442"/>
              <a:gd name="connsiteX13" fmla="*/ 4639128 w 7480300"/>
              <a:gd name="connsiteY13" fmla="*/ 1680028 h 3561442"/>
              <a:gd name="connsiteX14" fmla="*/ 4149271 w 7480300"/>
              <a:gd name="connsiteY14" fmla="*/ 1277257 h 3561442"/>
              <a:gd name="connsiteX15" fmla="*/ 3071586 w 7480300"/>
              <a:gd name="connsiteY15" fmla="*/ 809171 h 3561442"/>
              <a:gd name="connsiteX16" fmla="*/ 2015671 w 7480300"/>
              <a:gd name="connsiteY16" fmla="*/ 319314 h 3561442"/>
              <a:gd name="connsiteX17" fmla="*/ 1318986 w 7480300"/>
              <a:gd name="connsiteY17" fmla="*/ 341086 h 3561442"/>
              <a:gd name="connsiteX18" fmla="*/ 861786 w 7480300"/>
              <a:gd name="connsiteY18" fmla="*/ 547914 h 3561442"/>
              <a:gd name="connsiteX19" fmla="*/ 284843 w 7480300"/>
              <a:gd name="connsiteY19" fmla="*/ 624114 h 3561442"/>
              <a:gd name="connsiteX20" fmla="*/ 284843 w 7480300"/>
              <a:gd name="connsiteY20" fmla="*/ 166914 h 3561442"/>
              <a:gd name="connsiteX0" fmla="*/ 0 w 7195457"/>
              <a:gd name="connsiteY0" fmla="*/ 166914 h 3561442"/>
              <a:gd name="connsiteX1" fmla="*/ 1709057 w 7195457"/>
              <a:gd name="connsiteY1" fmla="*/ 58057 h 3561442"/>
              <a:gd name="connsiteX2" fmla="*/ 2656114 w 7195457"/>
              <a:gd name="connsiteY2" fmla="*/ 515257 h 3561442"/>
              <a:gd name="connsiteX3" fmla="*/ 3614057 w 7195457"/>
              <a:gd name="connsiteY3" fmla="*/ 863600 h 3561442"/>
              <a:gd name="connsiteX4" fmla="*/ 4441371 w 7195457"/>
              <a:gd name="connsiteY4" fmla="*/ 1070428 h 3561442"/>
              <a:gd name="connsiteX5" fmla="*/ 4985657 w 7195457"/>
              <a:gd name="connsiteY5" fmla="*/ 1386114 h 3561442"/>
              <a:gd name="connsiteX6" fmla="*/ 5943600 w 7195457"/>
              <a:gd name="connsiteY6" fmla="*/ 1875971 h 3561442"/>
              <a:gd name="connsiteX7" fmla="*/ 6357257 w 7195457"/>
              <a:gd name="connsiteY7" fmla="*/ 2398486 h 3561442"/>
              <a:gd name="connsiteX8" fmla="*/ 6531428 w 7195457"/>
              <a:gd name="connsiteY8" fmla="*/ 2833914 h 3561442"/>
              <a:gd name="connsiteX9" fmla="*/ 7162800 w 7195457"/>
              <a:gd name="connsiteY9" fmla="*/ 3410857 h 3561442"/>
              <a:gd name="connsiteX10" fmla="*/ 6727371 w 7195457"/>
              <a:gd name="connsiteY10" fmla="*/ 3443514 h 3561442"/>
              <a:gd name="connsiteX11" fmla="*/ 6117771 w 7195457"/>
              <a:gd name="connsiteY11" fmla="*/ 2703286 h 3561442"/>
              <a:gd name="connsiteX12" fmla="*/ 5268685 w 7195457"/>
              <a:gd name="connsiteY12" fmla="*/ 2082800 h 3561442"/>
              <a:gd name="connsiteX13" fmla="*/ 4354285 w 7195457"/>
              <a:gd name="connsiteY13" fmla="*/ 1680028 h 3561442"/>
              <a:gd name="connsiteX14" fmla="*/ 3864428 w 7195457"/>
              <a:gd name="connsiteY14" fmla="*/ 1277257 h 3561442"/>
              <a:gd name="connsiteX15" fmla="*/ 2786743 w 7195457"/>
              <a:gd name="connsiteY15" fmla="*/ 809171 h 3561442"/>
              <a:gd name="connsiteX16" fmla="*/ 1730828 w 7195457"/>
              <a:gd name="connsiteY16" fmla="*/ 319314 h 3561442"/>
              <a:gd name="connsiteX17" fmla="*/ 1034143 w 7195457"/>
              <a:gd name="connsiteY17" fmla="*/ 341086 h 3561442"/>
              <a:gd name="connsiteX18" fmla="*/ 576943 w 7195457"/>
              <a:gd name="connsiteY18" fmla="*/ 547914 h 3561442"/>
              <a:gd name="connsiteX19" fmla="*/ 0 w 7195457"/>
              <a:gd name="connsiteY19" fmla="*/ 624114 h 3561442"/>
              <a:gd name="connsiteX20" fmla="*/ 0 w 7195457"/>
              <a:gd name="connsiteY20" fmla="*/ 166914 h 3561442"/>
              <a:gd name="connsiteX0" fmla="*/ 0 w 7195457"/>
              <a:gd name="connsiteY0" fmla="*/ 166914 h 3561442"/>
              <a:gd name="connsiteX1" fmla="*/ 1709057 w 7195457"/>
              <a:gd name="connsiteY1" fmla="*/ 58057 h 3561442"/>
              <a:gd name="connsiteX2" fmla="*/ 2656114 w 7195457"/>
              <a:gd name="connsiteY2" fmla="*/ 515257 h 3561442"/>
              <a:gd name="connsiteX3" fmla="*/ 3614057 w 7195457"/>
              <a:gd name="connsiteY3" fmla="*/ 863600 h 3561442"/>
              <a:gd name="connsiteX4" fmla="*/ 4441371 w 7195457"/>
              <a:gd name="connsiteY4" fmla="*/ 1070428 h 3561442"/>
              <a:gd name="connsiteX5" fmla="*/ 4985657 w 7195457"/>
              <a:gd name="connsiteY5" fmla="*/ 1386114 h 3561442"/>
              <a:gd name="connsiteX6" fmla="*/ 5943600 w 7195457"/>
              <a:gd name="connsiteY6" fmla="*/ 1875971 h 3561442"/>
              <a:gd name="connsiteX7" fmla="*/ 6357257 w 7195457"/>
              <a:gd name="connsiteY7" fmla="*/ 2398486 h 3561442"/>
              <a:gd name="connsiteX8" fmla="*/ 6531428 w 7195457"/>
              <a:gd name="connsiteY8" fmla="*/ 2833914 h 3561442"/>
              <a:gd name="connsiteX9" fmla="*/ 7162800 w 7195457"/>
              <a:gd name="connsiteY9" fmla="*/ 3410857 h 3561442"/>
              <a:gd name="connsiteX10" fmla="*/ 6727371 w 7195457"/>
              <a:gd name="connsiteY10" fmla="*/ 3443514 h 3561442"/>
              <a:gd name="connsiteX11" fmla="*/ 6117771 w 7195457"/>
              <a:gd name="connsiteY11" fmla="*/ 2703286 h 3561442"/>
              <a:gd name="connsiteX12" fmla="*/ 5268685 w 7195457"/>
              <a:gd name="connsiteY12" fmla="*/ 2082800 h 3561442"/>
              <a:gd name="connsiteX13" fmla="*/ 4354285 w 7195457"/>
              <a:gd name="connsiteY13" fmla="*/ 1680028 h 3561442"/>
              <a:gd name="connsiteX14" fmla="*/ 3864428 w 7195457"/>
              <a:gd name="connsiteY14" fmla="*/ 1277257 h 3561442"/>
              <a:gd name="connsiteX15" fmla="*/ 2786743 w 7195457"/>
              <a:gd name="connsiteY15" fmla="*/ 809171 h 3561442"/>
              <a:gd name="connsiteX16" fmla="*/ 1730828 w 7195457"/>
              <a:gd name="connsiteY16" fmla="*/ 319314 h 3561442"/>
              <a:gd name="connsiteX17" fmla="*/ 1034143 w 7195457"/>
              <a:gd name="connsiteY17" fmla="*/ 341086 h 3561442"/>
              <a:gd name="connsiteX18" fmla="*/ 576943 w 7195457"/>
              <a:gd name="connsiteY18" fmla="*/ 547914 h 3561442"/>
              <a:gd name="connsiteX19" fmla="*/ 0 w 7195457"/>
              <a:gd name="connsiteY19" fmla="*/ 624114 h 3561442"/>
              <a:gd name="connsiteX20" fmla="*/ 0 w 7195457"/>
              <a:gd name="connsiteY20" fmla="*/ 166914 h 3561442"/>
              <a:gd name="connsiteX0" fmla="*/ 0 w 7162800"/>
              <a:gd name="connsiteY0" fmla="*/ 166914 h 3443514"/>
              <a:gd name="connsiteX1" fmla="*/ 1709057 w 7162800"/>
              <a:gd name="connsiteY1" fmla="*/ 58057 h 3443514"/>
              <a:gd name="connsiteX2" fmla="*/ 2656114 w 7162800"/>
              <a:gd name="connsiteY2" fmla="*/ 515257 h 3443514"/>
              <a:gd name="connsiteX3" fmla="*/ 3614057 w 7162800"/>
              <a:gd name="connsiteY3" fmla="*/ 863600 h 3443514"/>
              <a:gd name="connsiteX4" fmla="*/ 4441371 w 7162800"/>
              <a:gd name="connsiteY4" fmla="*/ 1070428 h 3443514"/>
              <a:gd name="connsiteX5" fmla="*/ 4985657 w 7162800"/>
              <a:gd name="connsiteY5" fmla="*/ 1386114 h 3443514"/>
              <a:gd name="connsiteX6" fmla="*/ 5943600 w 7162800"/>
              <a:gd name="connsiteY6" fmla="*/ 1875971 h 3443514"/>
              <a:gd name="connsiteX7" fmla="*/ 6357257 w 7162800"/>
              <a:gd name="connsiteY7" fmla="*/ 2398486 h 3443514"/>
              <a:gd name="connsiteX8" fmla="*/ 6531428 w 7162800"/>
              <a:gd name="connsiteY8" fmla="*/ 2833914 h 3443514"/>
              <a:gd name="connsiteX9" fmla="*/ 7162800 w 7162800"/>
              <a:gd name="connsiteY9" fmla="*/ 3410857 h 3443514"/>
              <a:gd name="connsiteX10" fmla="*/ 6727371 w 7162800"/>
              <a:gd name="connsiteY10" fmla="*/ 3443514 h 3443514"/>
              <a:gd name="connsiteX11" fmla="*/ 6117771 w 7162800"/>
              <a:gd name="connsiteY11" fmla="*/ 2703286 h 3443514"/>
              <a:gd name="connsiteX12" fmla="*/ 5268685 w 7162800"/>
              <a:gd name="connsiteY12" fmla="*/ 2082800 h 3443514"/>
              <a:gd name="connsiteX13" fmla="*/ 4354285 w 7162800"/>
              <a:gd name="connsiteY13" fmla="*/ 1680028 h 3443514"/>
              <a:gd name="connsiteX14" fmla="*/ 3864428 w 7162800"/>
              <a:gd name="connsiteY14" fmla="*/ 1277257 h 3443514"/>
              <a:gd name="connsiteX15" fmla="*/ 2786743 w 7162800"/>
              <a:gd name="connsiteY15" fmla="*/ 809171 h 3443514"/>
              <a:gd name="connsiteX16" fmla="*/ 1730828 w 7162800"/>
              <a:gd name="connsiteY16" fmla="*/ 319314 h 3443514"/>
              <a:gd name="connsiteX17" fmla="*/ 1034143 w 7162800"/>
              <a:gd name="connsiteY17" fmla="*/ 341086 h 3443514"/>
              <a:gd name="connsiteX18" fmla="*/ 576943 w 7162800"/>
              <a:gd name="connsiteY18" fmla="*/ 547914 h 3443514"/>
              <a:gd name="connsiteX19" fmla="*/ 0 w 7162800"/>
              <a:gd name="connsiteY19" fmla="*/ 624114 h 3443514"/>
              <a:gd name="connsiteX20" fmla="*/ 0 w 7162800"/>
              <a:gd name="connsiteY20" fmla="*/ 166914 h 3443514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552782 h 3448382"/>
              <a:gd name="connsiteX20" fmla="*/ 0 w 7162800"/>
              <a:gd name="connsiteY20" fmla="*/ 628982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552782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408403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1782 h 3448382"/>
              <a:gd name="connsiteX1" fmla="*/ 922986 w 7162800"/>
              <a:gd name="connsiteY1" fmla="*/ 142573 h 3448382"/>
              <a:gd name="connsiteX2" fmla="*/ 1709057 w 7162800"/>
              <a:gd name="connsiteY2" fmla="*/ 62925 h 3448382"/>
              <a:gd name="connsiteX3" fmla="*/ 2656114 w 7162800"/>
              <a:gd name="connsiteY3" fmla="*/ 520125 h 3448382"/>
              <a:gd name="connsiteX4" fmla="*/ 3614057 w 7162800"/>
              <a:gd name="connsiteY4" fmla="*/ 868468 h 3448382"/>
              <a:gd name="connsiteX5" fmla="*/ 4441371 w 7162800"/>
              <a:gd name="connsiteY5" fmla="*/ 1075296 h 3448382"/>
              <a:gd name="connsiteX6" fmla="*/ 4985657 w 7162800"/>
              <a:gd name="connsiteY6" fmla="*/ 1390982 h 3448382"/>
              <a:gd name="connsiteX7" fmla="*/ 5943600 w 7162800"/>
              <a:gd name="connsiteY7" fmla="*/ 1880839 h 3448382"/>
              <a:gd name="connsiteX8" fmla="*/ 6357257 w 7162800"/>
              <a:gd name="connsiteY8" fmla="*/ 2403354 h 3448382"/>
              <a:gd name="connsiteX9" fmla="*/ 6531428 w 7162800"/>
              <a:gd name="connsiteY9" fmla="*/ 2838782 h 3448382"/>
              <a:gd name="connsiteX10" fmla="*/ 7162800 w 7162800"/>
              <a:gd name="connsiteY10" fmla="*/ 3415725 h 3448382"/>
              <a:gd name="connsiteX11" fmla="*/ 6727371 w 7162800"/>
              <a:gd name="connsiteY11" fmla="*/ 3448382 h 3448382"/>
              <a:gd name="connsiteX12" fmla="*/ 6117771 w 7162800"/>
              <a:gd name="connsiteY12" fmla="*/ 2708154 h 3448382"/>
              <a:gd name="connsiteX13" fmla="*/ 5268685 w 7162800"/>
              <a:gd name="connsiteY13" fmla="*/ 2087668 h 3448382"/>
              <a:gd name="connsiteX14" fmla="*/ 4354285 w 7162800"/>
              <a:gd name="connsiteY14" fmla="*/ 1684896 h 3448382"/>
              <a:gd name="connsiteX15" fmla="*/ 3864428 w 7162800"/>
              <a:gd name="connsiteY15" fmla="*/ 1282125 h 3448382"/>
              <a:gd name="connsiteX16" fmla="*/ 2786743 w 7162800"/>
              <a:gd name="connsiteY16" fmla="*/ 814039 h 3448382"/>
              <a:gd name="connsiteX17" fmla="*/ 1730828 w 7162800"/>
              <a:gd name="connsiteY17" fmla="*/ 324182 h 3448382"/>
              <a:gd name="connsiteX18" fmla="*/ 1034143 w 7162800"/>
              <a:gd name="connsiteY18" fmla="*/ 345954 h 3448382"/>
              <a:gd name="connsiteX19" fmla="*/ 576943 w 7162800"/>
              <a:gd name="connsiteY19" fmla="*/ 360277 h 3448382"/>
              <a:gd name="connsiteX20" fmla="*/ 0 w 7162800"/>
              <a:gd name="connsiteY20" fmla="*/ 388350 h 3448382"/>
              <a:gd name="connsiteX21" fmla="*/ 0 w 7162800"/>
              <a:gd name="connsiteY21" fmla="*/ 171782 h 3448382"/>
              <a:gd name="connsiteX0" fmla="*/ 0 w 7162800"/>
              <a:gd name="connsiteY0" fmla="*/ 177130 h 3453730"/>
              <a:gd name="connsiteX1" fmla="*/ 906944 w 7162800"/>
              <a:gd name="connsiteY1" fmla="*/ 115837 h 3453730"/>
              <a:gd name="connsiteX2" fmla="*/ 1709057 w 7162800"/>
              <a:gd name="connsiteY2" fmla="*/ 68273 h 3453730"/>
              <a:gd name="connsiteX3" fmla="*/ 2656114 w 7162800"/>
              <a:gd name="connsiteY3" fmla="*/ 525473 h 3453730"/>
              <a:gd name="connsiteX4" fmla="*/ 3614057 w 7162800"/>
              <a:gd name="connsiteY4" fmla="*/ 873816 h 3453730"/>
              <a:gd name="connsiteX5" fmla="*/ 4441371 w 7162800"/>
              <a:gd name="connsiteY5" fmla="*/ 1080644 h 3453730"/>
              <a:gd name="connsiteX6" fmla="*/ 4985657 w 7162800"/>
              <a:gd name="connsiteY6" fmla="*/ 1396330 h 3453730"/>
              <a:gd name="connsiteX7" fmla="*/ 5943600 w 7162800"/>
              <a:gd name="connsiteY7" fmla="*/ 1886187 h 3453730"/>
              <a:gd name="connsiteX8" fmla="*/ 6357257 w 7162800"/>
              <a:gd name="connsiteY8" fmla="*/ 2408702 h 3453730"/>
              <a:gd name="connsiteX9" fmla="*/ 6531428 w 7162800"/>
              <a:gd name="connsiteY9" fmla="*/ 2844130 h 3453730"/>
              <a:gd name="connsiteX10" fmla="*/ 7162800 w 7162800"/>
              <a:gd name="connsiteY10" fmla="*/ 3421073 h 3453730"/>
              <a:gd name="connsiteX11" fmla="*/ 6727371 w 7162800"/>
              <a:gd name="connsiteY11" fmla="*/ 3453730 h 3453730"/>
              <a:gd name="connsiteX12" fmla="*/ 6117771 w 7162800"/>
              <a:gd name="connsiteY12" fmla="*/ 2713502 h 3453730"/>
              <a:gd name="connsiteX13" fmla="*/ 5268685 w 7162800"/>
              <a:gd name="connsiteY13" fmla="*/ 2093016 h 3453730"/>
              <a:gd name="connsiteX14" fmla="*/ 4354285 w 7162800"/>
              <a:gd name="connsiteY14" fmla="*/ 1690244 h 3453730"/>
              <a:gd name="connsiteX15" fmla="*/ 3864428 w 7162800"/>
              <a:gd name="connsiteY15" fmla="*/ 1287473 h 3453730"/>
              <a:gd name="connsiteX16" fmla="*/ 2786743 w 7162800"/>
              <a:gd name="connsiteY16" fmla="*/ 819387 h 3453730"/>
              <a:gd name="connsiteX17" fmla="*/ 1730828 w 7162800"/>
              <a:gd name="connsiteY17" fmla="*/ 329530 h 3453730"/>
              <a:gd name="connsiteX18" fmla="*/ 1034143 w 7162800"/>
              <a:gd name="connsiteY18" fmla="*/ 351302 h 3453730"/>
              <a:gd name="connsiteX19" fmla="*/ 576943 w 7162800"/>
              <a:gd name="connsiteY19" fmla="*/ 365625 h 3453730"/>
              <a:gd name="connsiteX20" fmla="*/ 0 w 7162800"/>
              <a:gd name="connsiteY20" fmla="*/ 393698 h 3453730"/>
              <a:gd name="connsiteX21" fmla="*/ 0 w 7162800"/>
              <a:gd name="connsiteY21" fmla="*/ 177130 h 3453730"/>
              <a:gd name="connsiteX0" fmla="*/ 0 w 7162800"/>
              <a:gd name="connsiteY0" fmla="*/ 177130 h 3453730"/>
              <a:gd name="connsiteX1" fmla="*/ 906944 w 7162800"/>
              <a:gd name="connsiteY1" fmla="*/ 115837 h 3453730"/>
              <a:gd name="connsiteX2" fmla="*/ 1709057 w 7162800"/>
              <a:gd name="connsiteY2" fmla="*/ 68273 h 3453730"/>
              <a:gd name="connsiteX3" fmla="*/ 2656114 w 7162800"/>
              <a:gd name="connsiteY3" fmla="*/ 525473 h 3453730"/>
              <a:gd name="connsiteX4" fmla="*/ 3614057 w 7162800"/>
              <a:gd name="connsiteY4" fmla="*/ 873816 h 3453730"/>
              <a:gd name="connsiteX5" fmla="*/ 4441371 w 7162800"/>
              <a:gd name="connsiteY5" fmla="*/ 1080644 h 3453730"/>
              <a:gd name="connsiteX6" fmla="*/ 4985657 w 7162800"/>
              <a:gd name="connsiteY6" fmla="*/ 1396330 h 3453730"/>
              <a:gd name="connsiteX7" fmla="*/ 5943600 w 7162800"/>
              <a:gd name="connsiteY7" fmla="*/ 1886187 h 3453730"/>
              <a:gd name="connsiteX8" fmla="*/ 6357257 w 7162800"/>
              <a:gd name="connsiteY8" fmla="*/ 2408702 h 3453730"/>
              <a:gd name="connsiteX9" fmla="*/ 6531428 w 7162800"/>
              <a:gd name="connsiteY9" fmla="*/ 2844130 h 3453730"/>
              <a:gd name="connsiteX10" fmla="*/ 7162800 w 7162800"/>
              <a:gd name="connsiteY10" fmla="*/ 3421073 h 3453730"/>
              <a:gd name="connsiteX11" fmla="*/ 6727371 w 7162800"/>
              <a:gd name="connsiteY11" fmla="*/ 3453730 h 3453730"/>
              <a:gd name="connsiteX12" fmla="*/ 6117771 w 7162800"/>
              <a:gd name="connsiteY12" fmla="*/ 2713502 h 3453730"/>
              <a:gd name="connsiteX13" fmla="*/ 5268685 w 7162800"/>
              <a:gd name="connsiteY13" fmla="*/ 2093016 h 3453730"/>
              <a:gd name="connsiteX14" fmla="*/ 4354285 w 7162800"/>
              <a:gd name="connsiteY14" fmla="*/ 1690244 h 3453730"/>
              <a:gd name="connsiteX15" fmla="*/ 3864428 w 7162800"/>
              <a:gd name="connsiteY15" fmla="*/ 1287473 h 3453730"/>
              <a:gd name="connsiteX16" fmla="*/ 2786743 w 7162800"/>
              <a:gd name="connsiteY16" fmla="*/ 819387 h 3453730"/>
              <a:gd name="connsiteX17" fmla="*/ 1730828 w 7162800"/>
              <a:gd name="connsiteY17" fmla="*/ 329530 h 3453730"/>
              <a:gd name="connsiteX18" fmla="*/ 1034143 w 7162800"/>
              <a:gd name="connsiteY18" fmla="*/ 351302 h 3453730"/>
              <a:gd name="connsiteX19" fmla="*/ 576943 w 7162800"/>
              <a:gd name="connsiteY19" fmla="*/ 365625 h 3453730"/>
              <a:gd name="connsiteX20" fmla="*/ 0 w 7162800"/>
              <a:gd name="connsiteY20" fmla="*/ 393698 h 3453730"/>
              <a:gd name="connsiteX21" fmla="*/ 0 w 7162800"/>
              <a:gd name="connsiteY21" fmla="*/ 177130 h 3453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162800" h="3453730">
                <a:moveTo>
                  <a:pt x="0" y="177130"/>
                </a:moveTo>
                <a:lnTo>
                  <a:pt x="906944" y="115837"/>
                </a:lnTo>
                <a:cubicBezTo>
                  <a:pt x="1191787" y="97694"/>
                  <a:pt x="1417529" y="0"/>
                  <a:pt x="1709057" y="68273"/>
                </a:cubicBezTo>
                <a:cubicBezTo>
                  <a:pt x="2000585" y="136546"/>
                  <a:pt x="2338614" y="391216"/>
                  <a:pt x="2656114" y="525473"/>
                </a:cubicBezTo>
                <a:cubicBezTo>
                  <a:pt x="2973614" y="659730"/>
                  <a:pt x="3316514" y="781288"/>
                  <a:pt x="3614057" y="873816"/>
                </a:cubicBezTo>
                <a:cubicBezTo>
                  <a:pt x="3911600" y="966345"/>
                  <a:pt x="4212771" y="993558"/>
                  <a:pt x="4441371" y="1080644"/>
                </a:cubicBezTo>
                <a:cubicBezTo>
                  <a:pt x="4669971" y="1167730"/>
                  <a:pt x="4735286" y="1262073"/>
                  <a:pt x="4985657" y="1396330"/>
                </a:cubicBezTo>
                <a:cubicBezTo>
                  <a:pt x="5236028" y="1530587"/>
                  <a:pt x="5715000" y="1717458"/>
                  <a:pt x="5943600" y="1886187"/>
                </a:cubicBezTo>
                <a:cubicBezTo>
                  <a:pt x="6172200" y="2054916"/>
                  <a:pt x="6259286" y="2249045"/>
                  <a:pt x="6357257" y="2408702"/>
                </a:cubicBezTo>
                <a:cubicBezTo>
                  <a:pt x="6455228" y="2568359"/>
                  <a:pt x="6397171" y="2675402"/>
                  <a:pt x="6531428" y="2844130"/>
                </a:cubicBezTo>
                <a:cubicBezTo>
                  <a:pt x="6665685" y="3012858"/>
                  <a:pt x="7130143" y="3319473"/>
                  <a:pt x="7162800" y="3421073"/>
                </a:cubicBezTo>
                <a:lnTo>
                  <a:pt x="6727371" y="3453730"/>
                </a:lnTo>
                <a:lnTo>
                  <a:pt x="6117771" y="2713502"/>
                </a:lnTo>
                <a:cubicBezTo>
                  <a:pt x="5874657" y="2486716"/>
                  <a:pt x="5562599" y="2263559"/>
                  <a:pt x="5268685" y="2093016"/>
                </a:cubicBezTo>
                <a:cubicBezTo>
                  <a:pt x="4974771" y="1922473"/>
                  <a:pt x="4588328" y="1824501"/>
                  <a:pt x="4354285" y="1690244"/>
                </a:cubicBezTo>
                <a:cubicBezTo>
                  <a:pt x="4120242" y="1555987"/>
                  <a:pt x="4125685" y="1432616"/>
                  <a:pt x="3864428" y="1287473"/>
                </a:cubicBezTo>
                <a:cubicBezTo>
                  <a:pt x="3603171" y="1142330"/>
                  <a:pt x="3142343" y="979044"/>
                  <a:pt x="2786743" y="819387"/>
                </a:cubicBezTo>
                <a:cubicBezTo>
                  <a:pt x="2431143" y="659730"/>
                  <a:pt x="2022928" y="407544"/>
                  <a:pt x="1730828" y="329530"/>
                </a:cubicBezTo>
                <a:cubicBezTo>
                  <a:pt x="1438728" y="251516"/>
                  <a:pt x="1226457" y="345286"/>
                  <a:pt x="1034143" y="351302"/>
                </a:cubicBezTo>
                <a:lnTo>
                  <a:pt x="576943" y="365625"/>
                </a:lnTo>
                <a:cubicBezTo>
                  <a:pt x="404586" y="372691"/>
                  <a:pt x="96157" y="457198"/>
                  <a:pt x="0" y="393698"/>
                </a:cubicBezTo>
                <a:lnTo>
                  <a:pt x="0" y="177130"/>
                </a:ln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 3"/>
          <p:cNvSpPr/>
          <p:nvPr/>
        </p:nvSpPr>
        <p:spPr>
          <a:xfrm>
            <a:off x="4862286" y="2787352"/>
            <a:ext cx="1219200" cy="859971"/>
          </a:xfrm>
          <a:custGeom>
            <a:avLst/>
            <a:gdLst>
              <a:gd name="connsiteX0" fmla="*/ 10885 w 1219200"/>
              <a:gd name="connsiteY0" fmla="*/ 0 h 859971"/>
              <a:gd name="connsiteX1" fmla="*/ 718457 w 1219200"/>
              <a:gd name="connsiteY1" fmla="*/ 195943 h 859971"/>
              <a:gd name="connsiteX2" fmla="*/ 1001485 w 1219200"/>
              <a:gd name="connsiteY2" fmla="*/ 381000 h 859971"/>
              <a:gd name="connsiteX3" fmla="*/ 1219200 w 1219200"/>
              <a:gd name="connsiteY3" fmla="*/ 729343 h 859971"/>
              <a:gd name="connsiteX4" fmla="*/ 1175657 w 1219200"/>
              <a:gd name="connsiteY4" fmla="*/ 859971 h 859971"/>
              <a:gd name="connsiteX5" fmla="*/ 500743 w 1219200"/>
              <a:gd name="connsiteY5" fmla="*/ 544286 h 859971"/>
              <a:gd name="connsiteX6" fmla="*/ 195943 w 1219200"/>
              <a:gd name="connsiteY6" fmla="*/ 293914 h 859971"/>
              <a:gd name="connsiteX7" fmla="*/ 87085 w 1219200"/>
              <a:gd name="connsiteY7" fmla="*/ 130629 h 859971"/>
              <a:gd name="connsiteX8" fmla="*/ 0 w 1219200"/>
              <a:gd name="connsiteY8" fmla="*/ 76200 h 859971"/>
              <a:gd name="connsiteX9" fmla="*/ 10885 w 1219200"/>
              <a:gd name="connsiteY9" fmla="*/ 0 h 85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" h="859971">
                <a:moveTo>
                  <a:pt x="10885" y="0"/>
                </a:moveTo>
                <a:lnTo>
                  <a:pt x="718457" y="195943"/>
                </a:lnTo>
                <a:lnTo>
                  <a:pt x="1001485" y="381000"/>
                </a:lnTo>
                <a:lnTo>
                  <a:pt x="1219200" y="729343"/>
                </a:lnTo>
                <a:lnTo>
                  <a:pt x="1175657" y="859971"/>
                </a:lnTo>
                <a:lnTo>
                  <a:pt x="500743" y="544286"/>
                </a:lnTo>
                <a:lnTo>
                  <a:pt x="195943" y="293914"/>
                </a:lnTo>
                <a:lnTo>
                  <a:pt x="87085" y="130629"/>
                </a:lnTo>
                <a:lnTo>
                  <a:pt x="0" y="76200"/>
                </a:lnTo>
                <a:lnTo>
                  <a:pt x="10885" y="0"/>
                </a:ln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146800" y="3375181"/>
            <a:ext cx="685800" cy="576942"/>
          </a:xfrm>
          <a:custGeom>
            <a:avLst/>
            <a:gdLst>
              <a:gd name="connsiteX0" fmla="*/ 0 w 685800"/>
              <a:gd name="connsiteY0" fmla="*/ 0 h 576942"/>
              <a:gd name="connsiteX1" fmla="*/ 0 w 685800"/>
              <a:gd name="connsiteY1" fmla="*/ 152400 h 576942"/>
              <a:gd name="connsiteX2" fmla="*/ 76200 w 685800"/>
              <a:gd name="connsiteY2" fmla="*/ 293914 h 576942"/>
              <a:gd name="connsiteX3" fmla="*/ 664029 w 685800"/>
              <a:gd name="connsiteY3" fmla="*/ 576942 h 576942"/>
              <a:gd name="connsiteX4" fmla="*/ 685800 w 685800"/>
              <a:gd name="connsiteY4" fmla="*/ 315685 h 576942"/>
              <a:gd name="connsiteX5" fmla="*/ 0 w 685800"/>
              <a:gd name="connsiteY5" fmla="*/ 0 h 57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800" h="576942">
                <a:moveTo>
                  <a:pt x="0" y="0"/>
                </a:moveTo>
                <a:lnTo>
                  <a:pt x="0" y="152400"/>
                </a:lnTo>
                <a:lnTo>
                  <a:pt x="76200" y="293914"/>
                </a:lnTo>
                <a:lnTo>
                  <a:pt x="664029" y="576942"/>
                </a:lnTo>
                <a:lnTo>
                  <a:pt x="685800" y="31568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6867071" y="3743480"/>
            <a:ext cx="404586" cy="498929"/>
          </a:xfrm>
          <a:custGeom>
            <a:avLst/>
            <a:gdLst>
              <a:gd name="connsiteX0" fmla="*/ 30843 w 404586"/>
              <a:gd name="connsiteY0" fmla="*/ 197758 h 498929"/>
              <a:gd name="connsiteX1" fmla="*/ 63500 w 404586"/>
              <a:gd name="connsiteY1" fmla="*/ 23586 h 498929"/>
              <a:gd name="connsiteX2" fmla="*/ 357415 w 404586"/>
              <a:gd name="connsiteY2" fmla="*/ 339272 h 498929"/>
              <a:gd name="connsiteX3" fmla="*/ 346529 w 404586"/>
              <a:gd name="connsiteY3" fmla="*/ 480786 h 498929"/>
              <a:gd name="connsiteX4" fmla="*/ 248558 w 404586"/>
              <a:gd name="connsiteY4" fmla="*/ 448129 h 498929"/>
              <a:gd name="connsiteX5" fmla="*/ 30843 w 404586"/>
              <a:gd name="connsiteY5" fmla="*/ 197758 h 498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4586" h="498929">
                <a:moveTo>
                  <a:pt x="30843" y="197758"/>
                </a:moveTo>
                <a:cubicBezTo>
                  <a:pt x="0" y="127001"/>
                  <a:pt x="9071" y="0"/>
                  <a:pt x="63500" y="23586"/>
                </a:cubicBezTo>
                <a:cubicBezTo>
                  <a:pt x="117929" y="47172"/>
                  <a:pt x="310244" y="263072"/>
                  <a:pt x="357415" y="339272"/>
                </a:cubicBezTo>
                <a:cubicBezTo>
                  <a:pt x="404586" y="415472"/>
                  <a:pt x="364672" y="462643"/>
                  <a:pt x="346529" y="480786"/>
                </a:cubicBezTo>
                <a:cubicBezTo>
                  <a:pt x="328386" y="498929"/>
                  <a:pt x="301172" y="493486"/>
                  <a:pt x="248558" y="448129"/>
                </a:cubicBezTo>
                <a:cubicBezTo>
                  <a:pt x="195944" y="402772"/>
                  <a:pt x="61686" y="268515"/>
                  <a:pt x="30843" y="197758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3708400" y="2286609"/>
            <a:ext cx="87086" cy="174172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4934856" y="2645727"/>
            <a:ext cx="77383" cy="156139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4840048" y="2892250"/>
            <a:ext cx="59843" cy="97861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5437774" y="2809124"/>
            <a:ext cx="55884" cy="119632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5244842" y="3251037"/>
            <a:ext cx="45924" cy="83038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rot="21278430">
            <a:off x="5641157" y="2921155"/>
            <a:ext cx="45719" cy="95418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 rot="20331461">
            <a:off x="5463568" y="3400729"/>
            <a:ext cx="54345" cy="45719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6526345" y="3404209"/>
            <a:ext cx="74026" cy="137776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6352173" y="3759808"/>
            <a:ext cx="45719" cy="94233"/>
          </a:xfrm>
          <a:custGeom>
            <a:avLst/>
            <a:gdLst>
              <a:gd name="connsiteX0" fmla="*/ 87086 w 87086"/>
              <a:gd name="connsiteY0" fmla="*/ 0 h 174172"/>
              <a:gd name="connsiteX1" fmla="*/ 0 w 87086"/>
              <a:gd name="connsiteY1" fmla="*/ 174172 h 174172"/>
              <a:gd name="connsiteX2" fmla="*/ 0 w 87086"/>
              <a:gd name="connsiteY2" fmla="*/ 174172 h 17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74172">
                <a:moveTo>
                  <a:pt x="87086" y="0"/>
                </a:moveTo>
                <a:lnTo>
                  <a:pt x="0" y="174172"/>
                </a:lnTo>
                <a:lnTo>
                  <a:pt x="0" y="17417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4820356" y="958553"/>
            <a:ext cx="2899362" cy="3330222"/>
          </a:xfrm>
          <a:custGeom>
            <a:avLst/>
            <a:gdLst>
              <a:gd name="connsiteX0" fmla="*/ 0 w 2899362"/>
              <a:gd name="connsiteY0" fmla="*/ 643467 h 3420533"/>
              <a:gd name="connsiteX1" fmla="*/ 1162755 w 2899362"/>
              <a:gd name="connsiteY1" fmla="*/ 90311 h 3420533"/>
              <a:gd name="connsiteX2" fmla="*/ 2359377 w 2899362"/>
              <a:gd name="connsiteY2" fmla="*/ 383822 h 3420533"/>
              <a:gd name="connsiteX3" fmla="*/ 2867377 w 2899362"/>
              <a:gd name="connsiteY3" fmla="*/ 2393244 h 3420533"/>
              <a:gd name="connsiteX4" fmla="*/ 2551288 w 2899362"/>
              <a:gd name="connsiteY4" fmla="*/ 3420533 h 3420533"/>
              <a:gd name="connsiteX5" fmla="*/ 2551288 w 2899362"/>
              <a:gd name="connsiteY5" fmla="*/ 3420533 h 3420533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  <a:gd name="connsiteX0" fmla="*/ 0 w 2899362"/>
              <a:gd name="connsiteY0" fmla="*/ 553156 h 3330222"/>
              <a:gd name="connsiteX1" fmla="*/ 1162755 w 2899362"/>
              <a:gd name="connsiteY1" fmla="*/ 0 h 3330222"/>
              <a:gd name="connsiteX2" fmla="*/ 2359377 w 2899362"/>
              <a:gd name="connsiteY2" fmla="*/ 293511 h 3330222"/>
              <a:gd name="connsiteX3" fmla="*/ 2867377 w 2899362"/>
              <a:gd name="connsiteY3" fmla="*/ 2302933 h 3330222"/>
              <a:gd name="connsiteX4" fmla="*/ 2551288 w 2899362"/>
              <a:gd name="connsiteY4" fmla="*/ 3330222 h 3330222"/>
              <a:gd name="connsiteX5" fmla="*/ 2551288 w 2899362"/>
              <a:gd name="connsiteY5" fmla="*/ 3330222 h 333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9362" h="3330222">
                <a:moveTo>
                  <a:pt x="0" y="553156"/>
                </a:moveTo>
                <a:lnTo>
                  <a:pt x="1162755" y="0"/>
                </a:lnTo>
                <a:lnTo>
                  <a:pt x="2359377" y="293511"/>
                </a:lnTo>
                <a:cubicBezTo>
                  <a:pt x="2643481" y="677333"/>
                  <a:pt x="2835392" y="1796815"/>
                  <a:pt x="2867377" y="2302933"/>
                </a:cubicBezTo>
                <a:cubicBezTo>
                  <a:pt x="2899362" y="2809052"/>
                  <a:pt x="2551288" y="3330222"/>
                  <a:pt x="2551288" y="3330222"/>
                </a:cubicBezTo>
                <a:lnTo>
                  <a:pt x="2551288" y="3330222"/>
                </a:ln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4515556" y="2843796"/>
            <a:ext cx="1919111" cy="1920993"/>
          </a:xfrm>
          <a:custGeom>
            <a:avLst/>
            <a:gdLst>
              <a:gd name="connsiteX0" fmla="*/ 0 w 1919111"/>
              <a:gd name="connsiteY0" fmla="*/ 0 h 1920993"/>
              <a:gd name="connsiteX1" fmla="*/ 349955 w 1919111"/>
              <a:gd name="connsiteY1" fmla="*/ 1354667 h 1920993"/>
              <a:gd name="connsiteX2" fmla="*/ 733777 w 1919111"/>
              <a:gd name="connsiteY2" fmla="*/ 1749778 h 1920993"/>
              <a:gd name="connsiteX3" fmla="*/ 1083733 w 1919111"/>
              <a:gd name="connsiteY3" fmla="*/ 1862667 h 1920993"/>
              <a:gd name="connsiteX4" fmla="*/ 1659466 w 1919111"/>
              <a:gd name="connsiteY4" fmla="*/ 1399823 h 1920993"/>
              <a:gd name="connsiteX5" fmla="*/ 1919111 w 1919111"/>
              <a:gd name="connsiteY5" fmla="*/ 1117600 h 192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9111" h="1920993">
                <a:moveTo>
                  <a:pt x="0" y="0"/>
                </a:moveTo>
                <a:cubicBezTo>
                  <a:pt x="113829" y="531518"/>
                  <a:pt x="227659" y="1063037"/>
                  <a:pt x="349955" y="1354667"/>
                </a:cubicBezTo>
                <a:cubicBezTo>
                  <a:pt x="472251" y="1646297"/>
                  <a:pt x="611481" y="1665111"/>
                  <a:pt x="733777" y="1749778"/>
                </a:cubicBezTo>
                <a:cubicBezTo>
                  <a:pt x="856073" y="1834445"/>
                  <a:pt x="929452" y="1920993"/>
                  <a:pt x="1083733" y="1862667"/>
                </a:cubicBezTo>
                <a:cubicBezTo>
                  <a:pt x="1238015" y="1804341"/>
                  <a:pt x="1520236" y="1524001"/>
                  <a:pt x="1659466" y="1399823"/>
                </a:cubicBezTo>
                <a:cubicBezTo>
                  <a:pt x="1798696" y="1275645"/>
                  <a:pt x="1858903" y="1196622"/>
                  <a:pt x="1919111" y="1117600"/>
                </a:cubicBezTo>
              </a:path>
            </a:pathLst>
          </a:cu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689138" y="5180065"/>
            <a:ext cx="442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 smtClean="0"/>
              <a:t>2) </a:t>
            </a:r>
            <a:endParaRPr lang="fr-FR" sz="1100" b="1" u="sng" dirty="0"/>
          </a:p>
        </p:txBody>
      </p:sp>
      <p:sp>
        <p:nvSpPr>
          <p:cNvPr id="27" name="Forme libre 26"/>
          <p:cNvSpPr/>
          <p:nvPr/>
        </p:nvSpPr>
        <p:spPr>
          <a:xfrm>
            <a:off x="3010371" y="546508"/>
            <a:ext cx="2746962" cy="807155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Hexagone 40"/>
          <p:cNvSpPr/>
          <p:nvPr/>
        </p:nvSpPr>
        <p:spPr>
          <a:xfrm>
            <a:off x="4431846" y="4045404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0" y="4225480"/>
            <a:ext cx="6351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Louvre</a:t>
            </a:r>
            <a:endParaRPr lang="fr-FR" sz="1050" i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0" y="4019965"/>
            <a:ext cx="9235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Palais Royal</a:t>
            </a:r>
            <a:endParaRPr lang="fr-FR" sz="105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-161365" y="3828017"/>
            <a:ext cx="9235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i="1" dirty="0" smtClean="0"/>
              <a:t>Tuileries</a:t>
            </a:r>
            <a:endParaRPr lang="fr-FR" sz="1050" i="1" dirty="0"/>
          </a:p>
        </p:txBody>
      </p:sp>
      <p:sp>
        <p:nvSpPr>
          <p:cNvPr id="50" name="Hexagone 49"/>
          <p:cNvSpPr/>
          <p:nvPr/>
        </p:nvSpPr>
        <p:spPr>
          <a:xfrm>
            <a:off x="2288721" y="797379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Hexagone 50"/>
          <p:cNvSpPr/>
          <p:nvPr/>
        </p:nvSpPr>
        <p:spPr>
          <a:xfrm>
            <a:off x="4855131" y="6060691"/>
            <a:ext cx="159204" cy="164646"/>
          </a:xfrm>
          <a:prstGeom prst="hexagon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0" y="4526790"/>
            <a:ext cx="900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Luxembourg</a:t>
            </a:r>
            <a:endParaRPr lang="fr-FR" sz="1050" i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0" y="4742600"/>
            <a:ext cx="6376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Elysée</a:t>
            </a:r>
            <a:endParaRPr lang="fr-FR" sz="1050" i="1" dirty="0"/>
          </a:p>
        </p:txBody>
      </p:sp>
      <p:sp>
        <p:nvSpPr>
          <p:cNvPr id="56" name="Triangle isocèle 55"/>
          <p:cNvSpPr/>
          <p:nvPr/>
        </p:nvSpPr>
        <p:spPr>
          <a:xfrm>
            <a:off x="4886176" y="6435148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Triangle isocèle 56"/>
          <p:cNvSpPr/>
          <p:nvPr/>
        </p:nvSpPr>
        <p:spPr>
          <a:xfrm>
            <a:off x="1187986" y="3589663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riangle isocèle 57"/>
          <p:cNvSpPr/>
          <p:nvPr/>
        </p:nvSpPr>
        <p:spPr>
          <a:xfrm>
            <a:off x="1904082" y="2983736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Triangle isocèle 59"/>
          <p:cNvSpPr/>
          <p:nvPr/>
        </p:nvSpPr>
        <p:spPr>
          <a:xfrm>
            <a:off x="7342870" y="397114"/>
            <a:ext cx="176270" cy="209320"/>
          </a:xfrm>
          <a:prstGeom prst="triangl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8135512" y="3706645"/>
            <a:ext cx="670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Invalides</a:t>
            </a:r>
            <a:endParaRPr lang="fr-FR" sz="1050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8162987" y="3533207"/>
            <a:ext cx="9810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Ecole militaire</a:t>
            </a:r>
            <a:endParaRPr lang="fr-FR" sz="1050" i="1" dirty="0"/>
          </a:p>
        </p:txBody>
      </p:sp>
      <p:sp>
        <p:nvSpPr>
          <p:cNvPr id="64" name="ZoneTexte 63"/>
          <p:cNvSpPr txBox="1"/>
          <p:nvPr/>
        </p:nvSpPr>
        <p:spPr>
          <a:xfrm>
            <a:off x="8118052" y="3930186"/>
            <a:ext cx="8818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Hôpital Saint-Louis</a:t>
            </a:r>
            <a:endParaRPr lang="fr-FR" sz="1050" i="1" dirty="0"/>
          </a:p>
        </p:txBody>
      </p:sp>
      <p:sp>
        <p:nvSpPr>
          <p:cNvPr id="66" name="Plaque 65"/>
          <p:cNvSpPr/>
          <p:nvPr/>
        </p:nvSpPr>
        <p:spPr>
          <a:xfrm rot="815936">
            <a:off x="7243246" y="2938061"/>
            <a:ext cx="253388" cy="253388"/>
          </a:xfrm>
          <a:prstGeom prst="bevel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8104513" y="4760838"/>
            <a:ext cx="871369" cy="262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Place Royale </a:t>
            </a:r>
            <a:endParaRPr lang="fr-FR" sz="1050" i="1" dirty="0"/>
          </a:p>
        </p:txBody>
      </p:sp>
      <p:sp>
        <p:nvSpPr>
          <p:cNvPr id="68" name="Plaque 67"/>
          <p:cNvSpPr/>
          <p:nvPr/>
        </p:nvSpPr>
        <p:spPr>
          <a:xfrm rot="1521929">
            <a:off x="2735323" y="1348576"/>
            <a:ext cx="253388" cy="393234"/>
          </a:xfrm>
          <a:prstGeom prst="bevel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8098971" y="4275849"/>
            <a:ext cx="1045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Place Louis XV </a:t>
            </a:r>
            <a:endParaRPr lang="fr-FR" sz="1050" i="1" dirty="0"/>
          </a:p>
        </p:txBody>
      </p:sp>
      <p:sp>
        <p:nvSpPr>
          <p:cNvPr id="71" name="Plaque 70"/>
          <p:cNvSpPr/>
          <p:nvPr/>
        </p:nvSpPr>
        <p:spPr>
          <a:xfrm rot="1707408">
            <a:off x="3596180" y="1133857"/>
            <a:ext cx="215374" cy="247984"/>
          </a:xfrm>
          <a:prstGeom prst="bevel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8098971" y="4521380"/>
            <a:ext cx="1045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/>
              <a:t>Place Vendôme</a:t>
            </a:r>
            <a:endParaRPr lang="fr-FR" sz="1050" i="1" dirty="0"/>
          </a:p>
        </p:txBody>
      </p:sp>
      <p:sp>
        <p:nvSpPr>
          <p:cNvPr id="74" name="Plaque 73"/>
          <p:cNvSpPr/>
          <p:nvPr/>
        </p:nvSpPr>
        <p:spPr>
          <a:xfrm>
            <a:off x="6764233" y="5664265"/>
            <a:ext cx="200162" cy="197558"/>
          </a:xfrm>
          <a:prstGeom prst="bevel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4832761" y="5690795"/>
            <a:ext cx="287879" cy="139849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 rot="1176820">
            <a:off x="4543425" y="2228850"/>
            <a:ext cx="171450" cy="1619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 rot="1176820">
            <a:off x="4375270" y="1814467"/>
            <a:ext cx="266484" cy="11117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 rot="17726439">
            <a:off x="3741667" y="1995562"/>
            <a:ext cx="382150" cy="108493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6753291" y="6052939"/>
            <a:ext cx="458366" cy="214884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lèche vers le bas 64"/>
          <p:cNvSpPr/>
          <p:nvPr/>
        </p:nvSpPr>
        <p:spPr>
          <a:xfrm rot="6888899">
            <a:off x="6829490" y="6249735"/>
            <a:ext cx="393008" cy="605633"/>
          </a:xfrm>
          <a:prstGeom prst="downArrow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lèche vers le bas 69"/>
          <p:cNvSpPr/>
          <p:nvPr/>
        </p:nvSpPr>
        <p:spPr>
          <a:xfrm rot="6888899">
            <a:off x="2703791" y="-273950"/>
            <a:ext cx="688490" cy="3777637"/>
          </a:xfrm>
          <a:prstGeom prst="downArrow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892884" y="362607"/>
            <a:ext cx="7164593" cy="4747275"/>
          </a:xfrm>
          <a:prstGeom prst="rect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7529689" y="3295352"/>
            <a:ext cx="270933" cy="270933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343781" y="6041541"/>
            <a:ext cx="231423" cy="231422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orme libre 88"/>
          <p:cNvSpPr/>
          <p:nvPr/>
        </p:nvSpPr>
        <p:spPr>
          <a:xfrm>
            <a:off x="259112" y="5719565"/>
            <a:ext cx="485422" cy="235184"/>
          </a:xfrm>
          <a:custGeom>
            <a:avLst/>
            <a:gdLst>
              <a:gd name="connsiteX0" fmla="*/ 0 w 372533"/>
              <a:gd name="connsiteY0" fmla="*/ 167451 h 167451"/>
              <a:gd name="connsiteX1" fmla="*/ 79022 w 372533"/>
              <a:gd name="connsiteY1" fmla="*/ 20696 h 167451"/>
              <a:gd name="connsiteX2" fmla="*/ 372533 w 372533"/>
              <a:gd name="connsiteY2" fmla="*/ 43273 h 167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533" h="167451">
                <a:moveTo>
                  <a:pt x="0" y="167451"/>
                </a:moveTo>
                <a:cubicBezTo>
                  <a:pt x="8466" y="104421"/>
                  <a:pt x="16933" y="41392"/>
                  <a:pt x="79022" y="20696"/>
                </a:cubicBezTo>
                <a:cubicBezTo>
                  <a:pt x="141111" y="0"/>
                  <a:pt x="256822" y="21636"/>
                  <a:pt x="372533" y="43273"/>
                </a:cubicBezTo>
              </a:path>
            </a:pathLst>
          </a:cu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Forme libre 89"/>
          <p:cNvSpPr/>
          <p:nvPr/>
        </p:nvSpPr>
        <p:spPr>
          <a:xfrm>
            <a:off x="261526" y="6365930"/>
            <a:ext cx="348074" cy="321733"/>
          </a:xfrm>
          <a:custGeom>
            <a:avLst/>
            <a:gdLst>
              <a:gd name="connsiteX0" fmla="*/ 2746962 w 2746962"/>
              <a:gd name="connsiteY0" fmla="*/ 265288 h 807155"/>
              <a:gd name="connsiteX1" fmla="*/ 1776118 w 2746962"/>
              <a:gd name="connsiteY1" fmla="*/ 28222 h 807155"/>
              <a:gd name="connsiteX2" fmla="*/ 274696 w 2746962"/>
              <a:gd name="connsiteY2" fmla="*/ 434622 h 807155"/>
              <a:gd name="connsiteX3" fmla="*/ 127940 w 2746962"/>
              <a:gd name="connsiteY3" fmla="*/ 502355 h 807155"/>
              <a:gd name="connsiteX4" fmla="*/ 3762 w 2746962"/>
              <a:gd name="connsiteY4" fmla="*/ 807155 h 80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962" h="807155">
                <a:moveTo>
                  <a:pt x="2746962" y="265288"/>
                </a:moveTo>
                <a:cubicBezTo>
                  <a:pt x="2467562" y="132644"/>
                  <a:pt x="2188162" y="0"/>
                  <a:pt x="1776118" y="28222"/>
                </a:cubicBezTo>
                <a:cubicBezTo>
                  <a:pt x="1364074" y="56444"/>
                  <a:pt x="549392" y="355600"/>
                  <a:pt x="274696" y="434622"/>
                </a:cubicBezTo>
                <a:cubicBezTo>
                  <a:pt x="0" y="513644"/>
                  <a:pt x="173096" y="440266"/>
                  <a:pt x="127940" y="502355"/>
                </a:cubicBezTo>
                <a:cubicBezTo>
                  <a:pt x="82784" y="564444"/>
                  <a:pt x="43273" y="685799"/>
                  <a:pt x="3762" y="807155"/>
                </a:cubicBezTo>
              </a:path>
            </a:pathLst>
          </a:cu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lèche vers le bas 91"/>
          <p:cNvSpPr/>
          <p:nvPr/>
        </p:nvSpPr>
        <p:spPr>
          <a:xfrm rot="2615729">
            <a:off x="2111520" y="6295349"/>
            <a:ext cx="338702" cy="517187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/>
          <p:cNvSpPr txBox="1"/>
          <p:nvPr/>
        </p:nvSpPr>
        <p:spPr>
          <a:xfrm>
            <a:off x="0" y="5192615"/>
            <a:ext cx="442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 smtClean="0"/>
              <a:t>1) </a:t>
            </a:r>
            <a:endParaRPr lang="fr-FR" sz="1100" b="1" u="sng" dirty="0"/>
          </a:p>
        </p:txBody>
      </p:sp>
      <p:sp>
        <p:nvSpPr>
          <p:cNvPr id="94" name="Rectangle 93"/>
          <p:cNvSpPr/>
          <p:nvPr/>
        </p:nvSpPr>
        <p:spPr>
          <a:xfrm>
            <a:off x="72044" y="5195944"/>
            <a:ext cx="8932107" cy="1592783"/>
          </a:xfrm>
          <a:prstGeom prst="rect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/>
          <p:cNvSpPr txBox="1"/>
          <p:nvPr/>
        </p:nvSpPr>
        <p:spPr>
          <a:xfrm>
            <a:off x="1671145" y="0"/>
            <a:ext cx="5691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Paris au milieu du XVIIIème siècle</a:t>
            </a:r>
            <a:endParaRPr lang="fr-FR" dirty="0"/>
          </a:p>
        </p:txBody>
      </p:sp>
      <p:sp>
        <p:nvSpPr>
          <p:cNvPr id="96" name="Flèche vers le bas 95"/>
          <p:cNvSpPr/>
          <p:nvPr/>
        </p:nvSpPr>
        <p:spPr>
          <a:xfrm rot="3812004">
            <a:off x="2579111" y="2303980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Flèche vers le bas 96"/>
          <p:cNvSpPr/>
          <p:nvPr/>
        </p:nvSpPr>
        <p:spPr>
          <a:xfrm rot="2362451">
            <a:off x="3820889" y="3150650"/>
            <a:ext cx="462845" cy="756282"/>
          </a:xfrm>
          <a:prstGeom prst="downArrow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0" y="0"/>
            <a:ext cx="197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Fond de croquis à imprimer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Affichage à l'écran (4:3)</PresentationFormat>
  <Paragraphs>81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Paris vers 1750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 vers 1750</dc:title>
  <dc:creator>Alain</dc:creator>
  <cp:lastModifiedBy>Alain</cp:lastModifiedBy>
  <cp:revision>4</cp:revision>
  <dcterms:created xsi:type="dcterms:W3CDTF">2012-09-02T09:22:30Z</dcterms:created>
  <dcterms:modified xsi:type="dcterms:W3CDTF">2012-09-02T11:00:14Z</dcterms:modified>
</cp:coreProperties>
</file>