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  <p:sldId id="265" r:id="rId4"/>
    <p:sldId id="261" r:id="rId5"/>
    <p:sldId id="262" r:id="rId6"/>
    <p:sldId id="268" r:id="rId7"/>
    <p:sldId id="264" r:id="rId8"/>
    <p:sldId id="257" r:id="rId9"/>
    <p:sldId id="267" r:id="rId10"/>
    <p:sldId id="269" r:id="rId11"/>
    <p:sldId id="270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83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37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87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13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47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83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6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33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19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90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32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1466E-FE69-42FE-82F2-B6F3666FA322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07339-DA5F-4149-B386-ECE48E066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61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9303" y="1018318"/>
            <a:ext cx="7772400" cy="1470025"/>
          </a:xfrm>
        </p:spPr>
        <p:txBody>
          <a:bodyPr>
            <a:normAutofit/>
          </a:bodyPr>
          <a:lstStyle/>
          <a:p>
            <a:r>
              <a:rPr lang="fr-FR" sz="3200" dirty="0" smtClean="0"/>
              <a:t>Le Proche et Moyen Orient, foyer actuel de tensions et conflits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2187145" y="4572001"/>
            <a:ext cx="4616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Essai de schématisation</a:t>
            </a:r>
          </a:p>
        </p:txBody>
      </p:sp>
    </p:spTree>
    <p:extLst>
      <p:ext uri="{BB962C8B-B14F-4D97-AF65-F5344CB8AC3E}">
        <p14:creationId xmlns:p14="http://schemas.microsoft.com/office/powerpoint/2010/main" val="325149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74843" y="2647406"/>
            <a:ext cx="7055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SN" sz="2400" b="1" i="1" dirty="0" smtClean="0"/>
              <a:t>Proche et Moyen Orient des années 1950 à nos jours : </a:t>
            </a:r>
          </a:p>
          <a:p>
            <a:pPr algn="ctr"/>
            <a:r>
              <a:rPr lang="fr-SN" sz="2400" b="1" i="1" dirty="0" smtClean="0"/>
              <a:t>Les lieux de conflit</a:t>
            </a:r>
            <a:endParaRPr lang="fr-SN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69608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2003757" y="2272252"/>
            <a:ext cx="357052" cy="36576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4" name="Ellipse 43"/>
          <p:cNvSpPr/>
          <p:nvPr/>
        </p:nvSpPr>
        <p:spPr>
          <a:xfrm>
            <a:off x="1647761" y="3052572"/>
            <a:ext cx="357052" cy="36576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6" name="Ellipse 45"/>
          <p:cNvSpPr/>
          <p:nvPr/>
        </p:nvSpPr>
        <p:spPr>
          <a:xfrm>
            <a:off x="2101033" y="1781604"/>
            <a:ext cx="256957" cy="276383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7" name="Ellipse 46"/>
          <p:cNvSpPr/>
          <p:nvPr/>
        </p:nvSpPr>
        <p:spPr>
          <a:xfrm>
            <a:off x="4144279" y="2779758"/>
            <a:ext cx="357052" cy="36576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8" name="Ellipse 47"/>
          <p:cNvSpPr/>
          <p:nvPr/>
        </p:nvSpPr>
        <p:spPr>
          <a:xfrm>
            <a:off x="2962927" y="1619852"/>
            <a:ext cx="526576" cy="514545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9" name="Ellipse 48"/>
          <p:cNvSpPr/>
          <p:nvPr/>
        </p:nvSpPr>
        <p:spPr>
          <a:xfrm>
            <a:off x="4255625" y="1467393"/>
            <a:ext cx="428832" cy="452903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50" name="Ellipse 49"/>
          <p:cNvSpPr/>
          <p:nvPr/>
        </p:nvSpPr>
        <p:spPr>
          <a:xfrm>
            <a:off x="3345109" y="4730719"/>
            <a:ext cx="256957" cy="276383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55" name="Ellipse 54"/>
          <p:cNvSpPr/>
          <p:nvPr/>
        </p:nvSpPr>
        <p:spPr>
          <a:xfrm>
            <a:off x="1955492" y="2685825"/>
            <a:ext cx="256328" cy="252768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59" name="Ellipse 58"/>
          <p:cNvSpPr/>
          <p:nvPr/>
        </p:nvSpPr>
        <p:spPr>
          <a:xfrm>
            <a:off x="2461086" y="1656384"/>
            <a:ext cx="357052" cy="36576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" name="Rectangle 1"/>
          <p:cNvSpPr/>
          <p:nvPr/>
        </p:nvSpPr>
        <p:spPr>
          <a:xfrm>
            <a:off x="245660" y="1593273"/>
            <a:ext cx="1734052" cy="13316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i="1" dirty="0"/>
          </a:p>
        </p:txBody>
      </p:sp>
      <p:sp>
        <p:nvSpPr>
          <p:cNvPr id="3" name="Rectangle 2"/>
          <p:cNvSpPr/>
          <p:nvPr/>
        </p:nvSpPr>
        <p:spPr>
          <a:xfrm>
            <a:off x="651163" y="620688"/>
            <a:ext cx="2867891" cy="9171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37309" y="2989965"/>
            <a:ext cx="1679868" cy="1331311"/>
          </a:xfrm>
          <a:custGeom>
            <a:avLst/>
            <a:gdLst>
              <a:gd name="connsiteX0" fmla="*/ 0 w 1637070"/>
              <a:gd name="connsiteY0" fmla="*/ 29497 h 1297858"/>
              <a:gd name="connsiteX1" fmla="*/ 0 w 1637070"/>
              <a:gd name="connsiteY1" fmla="*/ 1297858 h 1297858"/>
              <a:gd name="connsiteX2" fmla="*/ 1622322 w 1637070"/>
              <a:gd name="connsiteY2" fmla="*/ 1297858 h 1297858"/>
              <a:gd name="connsiteX3" fmla="*/ 1637070 w 1637070"/>
              <a:gd name="connsiteY3" fmla="*/ 0 h 1297858"/>
              <a:gd name="connsiteX4" fmla="*/ 0 w 1637070"/>
              <a:gd name="connsiteY4" fmla="*/ 29497 h 1297858"/>
              <a:gd name="connsiteX0" fmla="*/ 0 w 1637070"/>
              <a:gd name="connsiteY0" fmla="*/ 0 h 1312966"/>
              <a:gd name="connsiteX1" fmla="*/ 0 w 1637070"/>
              <a:gd name="connsiteY1" fmla="*/ 1312966 h 1312966"/>
              <a:gd name="connsiteX2" fmla="*/ 1622322 w 1637070"/>
              <a:gd name="connsiteY2" fmla="*/ 1312966 h 1312966"/>
              <a:gd name="connsiteX3" fmla="*/ 1637070 w 1637070"/>
              <a:gd name="connsiteY3" fmla="*/ 15108 h 1312966"/>
              <a:gd name="connsiteX4" fmla="*/ 0 w 1637070"/>
              <a:gd name="connsiteY4" fmla="*/ 0 h 1312966"/>
              <a:gd name="connsiteX0" fmla="*/ 0 w 1637070"/>
              <a:gd name="connsiteY0" fmla="*/ 18345 h 1331311"/>
              <a:gd name="connsiteX1" fmla="*/ 0 w 1637070"/>
              <a:gd name="connsiteY1" fmla="*/ 1331311 h 1331311"/>
              <a:gd name="connsiteX2" fmla="*/ 1622322 w 1637070"/>
              <a:gd name="connsiteY2" fmla="*/ 1331311 h 1331311"/>
              <a:gd name="connsiteX3" fmla="*/ 1637070 w 1637070"/>
              <a:gd name="connsiteY3" fmla="*/ 0 h 1331311"/>
              <a:gd name="connsiteX4" fmla="*/ 0 w 1637070"/>
              <a:gd name="connsiteY4" fmla="*/ 18345 h 1331311"/>
              <a:gd name="connsiteX0" fmla="*/ 0 w 1992712"/>
              <a:gd name="connsiteY0" fmla="*/ 18345 h 1331311"/>
              <a:gd name="connsiteX1" fmla="*/ 0 w 1992712"/>
              <a:gd name="connsiteY1" fmla="*/ 1331311 h 1331311"/>
              <a:gd name="connsiteX2" fmla="*/ 1992712 w 1992712"/>
              <a:gd name="connsiteY2" fmla="*/ 1308161 h 1331311"/>
              <a:gd name="connsiteX3" fmla="*/ 1637070 w 1992712"/>
              <a:gd name="connsiteY3" fmla="*/ 0 h 1331311"/>
              <a:gd name="connsiteX4" fmla="*/ 0 w 1992712"/>
              <a:gd name="connsiteY4" fmla="*/ 18345 h 133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2712" h="1331311">
                <a:moveTo>
                  <a:pt x="0" y="18345"/>
                </a:moveTo>
                <a:lnTo>
                  <a:pt x="0" y="1331311"/>
                </a:lnTo>
                <a:lnTo>
                  <a:pt x="1992712" y="1308161"/>
                </a:lnTo>
                <a:lnTo>
                  <a:pt x="1637070" y="0"/>
                </a:lnTo>
                <a:lnTo>
                  <a:pt x="0" y="1834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024328" y="1682006"/>
            <a:ext cx="293914" cy="257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025570" y="2006222"/>
            <a:ext cx="308197" cy="76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2291786" y="3044143"/>
            <a:ext cx="2355583" cy="1759352"/>
          </a:xfrm>
          <a:custGeom>
            <a:avLst/>
            <a:gdLst>
              <a:gd name="connsiteX0" fmla="*/ 0 w 2199190"/>
              <a:gd name="connsiteY0" fmla="*/ 219919 h 1979271"/>
              <a:gd name="connsiteX1" fmla="*/ 914400 w 2199190"/>
              <a:gd name="connsiteY1" fmla="*/ 1979271 h 1979271"/>
              <a:gd name="connsiteX2" fmla="*/ 2199190 w 2199190"/>
              <a:gd name="connsiteY2" fmla="*/ 1169043 h 1979271"/>
              <a:gd name="connsiteX3" fmla="*/ 648183 w 2199190"/>
              <a:gd name="connsiteY3" fmla="*/ 0 h 1979271"/>
              <a:gd name="connsiteX4" fmla="*/ 0 w 2199190"/>
              <a:gd name="connsiteY4" fmla="*/ 219919 h 1979271"/>
              <a:gd name="connsiteX0" fmla="*/ 0 w 2199190"/>
              <a:gd name="connsiteY0" fmla="*/ 51968 h 1811320"/>
              <a:gd name="connsiteX1" fmla="*/ 914400 w 2199190"/>
              <a:gd name="connsiteY1" fmla="*/ 1811320 h 1811320"/>
              <a:gd name="connsiteX2" fmla="*/ 2199190 w 2199190"/>
              <a:gd name="connsiteY2" fmla="*/ 1001092 h 1811320"/>
              <a:gd name="connsiteX3" fmla="*/ 1618567 w 2199190"/>
              <a:gd name="connsiteY3" fmla="*/ 0 h 1811320"/>
              <a:gd name="connsiteX4" fmla="*/ 0 w 2199190"/>
              <a:gd name="connsiteY4" fmla="*/ 51968 h 1811320"/>
              <a:gd name="connsiteX0" fmla="*/ 0 w 2199190"/>
              <a:gd name="connsiteY0" fmla="*/ 0 h 1759352"/>
              <a:gd name="connsiteX1" fmla="*/ 914400 w 2199190"/>
              <a:gd name="connsiteY1" fmla="*/ 1759352 h 1759352"/>
              <a:gd name="connsiteX2" fmla="*/ 2199190 w 2199190"/>
              <a:gd name="connsiteY2" fmla="*/ 949124 h 1759352"/>
              <a:gd name="connsiteX3" fmla="*/ 1599906 w 2199190"/>
              <a:gd name="connsiteY3" fmla="*/ 4016 h 1759352"/>
              <a:gd name="connsiteX4" fmla="*/ 0 w 2199190"/>
              <a:gd name="connsiteY4" fmla="*/ 0 h 1759352"/>
              <a:gd name="connsiteX0" fmla="*/ 0 w 2199190"/>
              <a:gd name="connsiteY0" fmla="*/ 9839 h 1769191"/>
              <a:gd name="connsiteX1" fmla="*/ 914400 w 2199190"/>
              <a:gd name="connsiteY1" fmla="*/ 1769191 h 1769191"/>
              <a:gd name="connsiteX2" fmla="*/ 2199190 w 2199190"/>
              <a:gd name="connsiteY2" fmla="*/ 958963 h 1769191"/>
              <a:gd name="connsiteX3" fmla="*/ 1890851 w 2199190"/>
              <a:gd name="connsiteY3" fmla="*/ 0 h 1769191"/>
              <a:gd name="connsiteX4" fmla="*/ 0 w 2199190"/>
              <a:gd name="connsiteY4" fmla="*/ 9839 h 1769191"/>
              <a:gd name="connsiteX0" fmla="*/ 0 w 2448572"/>
              <a:gd name="connsiteY0" fmla="*/ 9839 h 1769191"/>
              <a:gd name="connsiteX1" fmla="*/ 914400 w 2448572"/>
              <a:gd name="connsiteY1" fmla="*/ 1769191 h 1769191"/>
              <a:gd name="connsiteX2" fmla="*/ 2448572 w 2448572"/>
              <a:gd name="connsiteY2" fmla="*/ 778854 h 1769191"/>
              <a:gd name="connsiteX3" fmla="*/ 1890851 w 2448572"/>
              <a:gd name="connsiteY3" fmla="*/ 0 h 1769191"/>
              <a:gd name="connsiteX4" fmla="*/ 0 w 2448572"/>
              <a:gd name="connsiteY4" fmla="*/ 9839 h 1769191"/>
              <a:gd name="connsiteX0" fmla="*/ 0 w 2355583"/>
              <a:gd name="connsiteY0" fmla="*/ 9839 h 1769191"/>
              <a:gd name="connsiteX1" fmla="*/ 914400 w 2355583"/>
              <a:gd name="connsiteY1" fmla="*/ 1769191 h 1769191"/>
              <a:gd name="connsiteX2" fmla="*/ 2355583 w 2355583"/>
              <a:gd name="connsiteY2" fmla="*/ 846013 h 1769191"/>
              <a:gd name="connsiteX3" fmla="*/ 1890851 w 2355583"/>
              <a:gd name="connsiteY3" fmla="*/ 0 h 1769191"/>
              <a:gd name="connsiteX4" fmla="*/ 0 w 2355583"/>
              <a:gd name="connsiteY4" fmla="*/ 9839 h 1769191"/>
              <a:gd name="connsiteX0" fmla="*/ 0 w 2355583"/>
              <a:gd name="connsiteY0" fmla="*/ 0 h 1759352"/>
              <a:gd name="connsiteX1" fmla="*/ 914400 w 2355583"/>
              <a:gd name="connsiteY1" fmla="*/ 1759352 h 1759352"/>
              <a:gd name="connsiteX2" fmla="*/ 2355583 w 2355583"/>
              <a:gd name="connsiteY2" fmla="*/ 836174 h 1759352"/>
              <a:gd name="connsiteX3" fmla="*/ 1766865 w 2355583"/>
              <a:gd name="connsiteY3" fmla="*/ 5660 h 1759352"/>
              <a:gd name="connsiteX4" fmla="*/ 0 w 2355583"/>
              <a:gd name="connsiteY4" fmla="*/ 0 h 1759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5583" h="1759352">
                <a:moveTo>
                  <a:pt x="0" y="0"/>
                </a:moveTo>
                <a:lnTo>
                  <a:pt x="914400" y="1759352"/>
                </a:lnTo>
                <a:lnTo>
                  <a:pt x="2355583" y="836174"/>
                </a:lnTo>
                <a:lnTo>
                  <a:pt x="1766865" y="566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384854" y="1607126"/>
            <a:ext cx="691978" cy="6720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368625" y="2347414"/>
            <a:ext cx="613550" cy="6277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150973" y="1593273"/>
            <a:ext cx="1268627" cy="13854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3227294" y="4309782"/>
            <a:ext cx="1028700" cy="773206"/>
          </a:xfrm>
          <a:custGeom>
            <a:avLst/>
            <a:gdLst>
              <a:gd name="connsiteX0" fmla="*/ 0 w 1028700"/>
              <a:gd name="connsiteY0" fmla="*/ 531159 h 773206"/>
              <a:gd name="connsiteX1" fmla="*/ 833718 w 1028700"/>
              <a:gd name="connsiteY1" fmla="*/ 0 h 773206"/>
              <a:gd name="connsiteX2" fmla="*/ 1028700 w 1028700"/>
              <a:gd name="connsiteY2" fmla="*/ 188259 h 773206"/>
              <a:gd name="connsiteX3" fmla="*/ 161365 w 1028700"/>
              <a:gd name="connsiteY3" fmla="*/ 773206 h 773206"/>
              <a:gd name="connsiteX4" fmla="*/ 0 w 1028700"/>
              <a:gd name="connsiteY4" fmla="*/ 531159 h 7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8700" h="773206">
                <a:moveTo>
                  <a:pt x="0" y="531159"/>
                </a:moveTo>
                <a:lnTo>
                  <a:pt x="833718" y="0"/>
                </a:lnTo>
                <a:lnTo>
                  <a:pt x="1028700" y="188259"/>
                </a:lnTo>
                <a:lnTo>
                  <a:pt x="161365" y="773206"/>
                </a:lnTo>
                <a:lnTo>
                  <a:pt x="0" y="5311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4094629" y="3872753"/>
            <a:ext cx="806824" cy="598394"/>
          </a:xfrm>
          <a:custGeom>
            <a:avLst/>
            <a:gdLst>
              <a:gd name="connsiteX0" fmla="*/ 0 w 806824"/>
              <a:gd name="connsiteY0" fmla="*/ 416859 h 598394"/>
              <a:gd name="connsiteX1" fmla="*/ 194983 w 806824"/>
              <a:gd name="connsiteY1" fmla="*/ 598394 h 598394"/>
              <a:gd name="connsiteX2" fmla="*/ 611842 w 806824"/>
              <a:gd name="connsiteY2" fmla="*/ 295835 h 598394"/>
              <a:gd name="connsiteX3" fmla="*/ 806824 w 806824"/>
              <a:gd name="connsiteY3" fmla="*/ 154641 h 598394"/>
              <a:gd name="connsiteX4" fmla="*/ 618565 w 806824"/>
              <a:gd name="connsiteY4" fmla="*/ 0 h 598394"/>
              <a:gd name="connsiteX5" fmla="*/ 0 w 806824"/>
              <a:gd name="connsiteY5" fmla="*/ 416859 h 59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6824" h="598394">
                <a:moveTo>
                  <a:pt x="0" y="416859"/>
                </a:moveTo>
                <a:lnTo>
                  <a:pt x="194983" y="598394"/>
                </a:lnTo>
                <a:lnTo>
                  <a:pt x="611842" y="295835"/>
                </a:lnTo>
                <a:lnTo>
                  <a:pt x="806824" y="154641"/>
                </a:lnTo>
                <a:lnTo>
                  <a:pt x="618565" y="0"/>
                </a:lnTo>
                <a:lnTo>
                  <a:pt x="0" y="4168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3602182" y="859809"/>
            <a:ext cx="2097234" cy="2132773"/>
          </a:xfrm>
          <a:custGeom>
            <a:avLst/>
            <a:gdLst>
              <a:gd name="connsiteX0" fmla="*/ 0 w 2355273"/>
              <a:gd name="connsiteY0" fmla="*/ 443346 h 1898073"/>
              <a:gd name="connsiteX1" fmla="*/ 886691 w 2355273"/>
              <a:gd name="connsiteY1" fmla="*/ 457200 h 1898073"/>
              <a:gd name="connsiteX2" fmla="*/ 886691 w 2355273"/>
              <a:gd name="connsiteY2" fmla="*/ 1884218 h 1898073"/>
              <a:gd name="connsiteX3" fmla="*/ 2355273 w 2355273"/>
              <a:gd name="connsiteY3" fmla="*/ 1898073 h 1898073"/>
              <a:gd name="connsiteX4" fmla="*/ 2341418 w 2355273"/>
              <a:gd name="connsiteY4" fmla="*/ 13855 h 1898073"/>
              <a:gd name="connsiteX5" fmla="*/ 0 w 2355273"/>
              <a:gd name="connsiteY5" fmla="*/ 0 h 1898073"/>
              <a:gd name="connsiteX6" fmla="*/ 0 w 2355273"/>
              <a:gd name="connsiteY6" fmla="*/ 443346 h 1898073"/>
              <a:gd name="connsiteX0" fmla="*/ 0 w 2341418"/>
              <a:gd name="connsiteY0" fmla="*/ 443346 h 1898073"/>
              <a:gd name="connsiteX1" fmla="*/ 886691 w 2341418"/>
              <a:gd name="connsiteY1" fmla="*/ 457200 h 1898073"/>
              <a:gd name="connsiteX2" fmla="*/ 886691 w 2341418"/>
              <a:gd name="connsiteY2" fmla="*/ 1884218 h 1898073"/>
              <a:gd name="connsiteX3" fmla="*/ 2095965 w 2341418"/>
              <a:gd name="connsiteY3" fmla="*/ 1898073 h 1898073"/>
              <a:gd name="connsiteX4" fmla="*/ 2341418 w 2341418"/>
              <a:gd name="connsiteY4" fmla="*/ 13855 h 1898073"/>
              <a:gd name="connsiteX5" fmla="*/ 0 w 2341418"/>
              <a:gd name="connsiteY5" fmla="*/ 0 h 1898073"/>
              <a:gd name="connsiteX6" fmla="*/ 0 w 2341418"/>
              <a:gd name="connsiteY6" fmla="*/ 443346 h 1898073"/>
              <a:gd name="connsiteX0" fmla="*/ 0 w 2109406"/>
              <a:gd name="connsiteY0" fmla="*/ 443346 h 1898073"/>
              <a:gd name="connsiteX1" fmla="*/ 886691 w 2109406"/>
              <a:gd name="connsiteY1" fmla="*/ 457200 h 1898073"/>
              <a:gd name="connsiteX2" fmla="*/ 886691 w 2109406"/>
              <a:gd name="connsiteY2" fmla="*/ 1884218 h 1898073"/>
              <a:gd name="connsiteX3" fmla="*/ 2095965 w 2109406"/>
              <a:gd name="connsiteY3" fmla="*/ 1898073 h 1898073"/>
              <a:gd name="connsiteX4" fmla="*/ 2109406 w 2109406"/>
              <a:gd name="connsiteY4" fmla="*/ 27502 h 1898073"/>
              <a:gd name="connsiteX5" fmla="*/ 0 w 2109406"/>
              <a:gd name="connsiteY5" fmla="*/ 0 h 1898073"/>
              <a:gd name="connsiteX6" fmla="*/ 0 w 2109406"/>
              <a:gd name="connsiteY6" fmla="*/ 443346 h 1898073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59186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7502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88413 h 2143140"/>
              <a:gd name="connsiteX1" fmla="*/ 886691 w 2109406"/>
              <a:gd name="connsiteY1" fmla="*/ 702267 h 2143140"/>
              <a:gd name="connsiteX2" fmla="*/ 886691 w 2109406"/>
              <a:gd name="connsiteY2" fmla="*/ 2129285 h 2143140"/>
              <a:gd name="connsiteX3" fmla="*/ 2095965 w 2109406"/>
              <a:gd name="connsiteY3" fmla="*/ 2143140 h 2143140"/>
              <a:gd name="connsiteX4" fmla="*/ 2109406 w 2109406"/>
              <a:gd name="connsiteY4" fmla="*/ 0 h 2143140"/>
              <a:gd name="connsiteX5" fmla="*/ 0 w 2109406"/>
              <a:gd name="connsiteY5" fmla="*/ 13383 h 2143140"/>
              <a:gd name="connsiteX6" fmla="*/ 0 w 2109406"/>
              <a:gd name="connsiteY6" fmla="*/ 688413 h 2143140"/>
              <a:gd name="connsiteX0" fmla="*/ 0 w 2123054"/>
              <a:gd name="connsiteY0" fmla="*/ 675030 h 2129757"/>
              <a:gd name="connsiteX1" fmla="*/ 886691 w 2123054"/>
              <a:gd name="connsiteY1" fmla="*/ 688884 h 2129757"/>
              <a:gd name="connsiteX2" fmla="*/ 886691 w 2123054"/>
              <a:gd name="connsiteY2" fmla="*/ 2115902 h 2129757"/>
              <a:gd name="connsiteX3" fmla="*/ 2095965 w 2123054"/>
              <a:gd name="connsiteY3" fmla="*/ 2129757 h 2129757"/>
              <a:gd name="connsiteX4" fmla="*/ 2123054 w 2123054"/>
              <a:gd name="connsiteY4" fmla="*/ 246 h 2129757"/>
              <a:gd name="connsiteX5" fmla="*/ 0 w 2123054"/>
              <a:gd name="connsiteY5" fmla="*/ 0 h 2129757"/>
              <a:gd name="connsiteX6" fmla="*/ 0 w 2123054"/>
              <a:gd name="connsiteY6" fmla="*/ 675030 h 2129757"/>
              <a:gd name="connsiteX0" fmla="*/ 0 w 2097234"/>
              <a:gd name="connsiteY0" fmla="*/ 675030 h 2129757"/>
              <a:gd name="connsiteX1" fmla="*/ 886691 w 2097234"/>
              <a:gd name="connsiteY1" fmla="*/ 688884 h 2129757"/>
              <a:gd name="connsiteX2" fmla="*/ 886691 w 2097234"/>
              <a:gd name="connsiteY2" fmla="*/ 2115902 h 2129757"/>
              <a:gd name="connsiteX3" fmla="*/ 2095965 w 2097234"/>
              <a:gd name="connsiteY3" fmla="*/ 2129757 h 2129757"/>
              <a:gd name="connsiteX4" fmla="*/ 2095758 w 2097234"/>
              <a:gd name="connsiteY4" fmla="*/ 27502 h 2129757"/>
              <a:gd name="connsiteX5" fmla="*/ 0 w 2097234"/>
              <a:gd name="connsiteY5" fmla="*/ 0 h 2129757"/>
              <a:gd name="connsiteX6" fmla="*/ 0 w 2097234"/>
              <a:gd name="connsiteY6" fmla="*/ 675030 h 212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7234" h="2129757">
                <a:moveTo>
                  <a:pt x="0" y="675030"/>
                </a:moveTo>
                <a:lnTo>
                  <a:pt x="886691" y="688884"/>
                </a:lnTo>
                <a:lnTo>
                  <a:pt x="886691" y="2115902"/>
                </a:lnTo>
                <a:lnTo>
                  <a:pt x="2095965" y="2129757"/>
                </a:lnTo>
                <a:cubicBezTo>
                  <a:pt x="2100445" y="1506233"/>
                  <a:pt x="2091278" y="651026"/>
                  <a:pt x="2095758" y="27502"/>
                </a:cubicBezTo>
                <a:lnTo>
                  <a:pt x="0" y="0"/>
                </a:lnTo>
                <a:lnTo>
                  <a:pt x="0" y="67503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865" y="3667388"/>
            <a:ext cx="2446638" cy="186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orme libre 23"/>
          <p:cNvSpPr/>
          <p:nvPr/>
        </p:nvSpPr>
        <p:spPr>
          <a:xfrm>
            <a:off x="4487641" y="3528683"/>
            <a:ext cx="327577" cy="308792"/>
          </a:xfrm>
          <a:custGeom>
            <a:avLst/>
            <a:gdLst>
              <a:gd name="connsiteX0" fmla="*/ 0 w 374072"/>
              <a:gd name="connsiteY0" fmla="*/ 96981 h 401781"/>
              <a:gd name="connsiteX1" fmla="*/ 152400 w 374072"/>
              <a:gd name="connsiteY1" fmla="*/ 0 h 401781"/>
              <a:gd name="connsiteX2" fmla="*/ 374072 w 374072"/>
              <a:gd name="connsiteY2" fmla="*/ 318654 h 401781"/>
              <a:gd name="connsiteX3" fmla="*/ 193963 w 374072"/>
              <a:gd name="connsiteY3" fmla="*/ 401781 h 401781"/>
              <a:gd name="connsiteX4" fmla="*/ 0 w 374072"/>
              <a:gd name="connsiteY4" fmla="*/ 96981 h 401781"/>
              <a:gd name="connsiteX0" fmla="*/ 0 w 368905"/>
              <a:gd name="connsiteY0" fmla="*/ 138310 h 401781"/>
              <a:gd name="connsiteX1" fmla="*/ 147233 w 368905"/>
              <a:gd name="connsiteY1" fmla="*/ 0 h 401781"/>
              <a:gd name="connsiteX2" fmla="*/ 368905 w 368905"/>
              <a:gd name="connsiteY2" fmla="*/ 318654 h 401781"/>
              <a:gd name="connsiteX3" fmla="*/ 188796 w 368905"/>
              <a:gd name="connsiteY3" fmla="*/ 401781 h 401781"/>
              <a:gd name="connsiteX4" fmla="*/ 0 w 368905"/>
              <a:gd name="connsiteY4" fmla="*/ 138310 h 401781"/>
              <a:gd name="connsiteX0" fmla="*/ 0 w 368905"/>
              <a:gd name="connsiteY0" fmla="*/ 91815 h 355286"/>
              <a:gd name="connsiteX1" fmla="*/ 183396 w 368905"/>
              <a:gd name="connsiteY1" fmla="*/ 0 h 355286"/>
              <a:gd name="connsiteX2" fmla="*/ 368905 w 368905"/>
              <a:gd name="connsiteY2" fmla="*/ 272159 h 355286"/>
              <a:gd name="connsiteX3" fmla="*/ 188796 w 368905"/>
              <a:gd name="connsiteY3" fmla="*/ 355286 h 355286"/>
              <a:gd name="connsiteX4" fmla="*/ 0 w 368905"/>
              <a:gd name="connsiteY4" fmla="*/ 91815 h 355286"/>
              <a:gd name="connsiteX0" fmla="*/ 0 w 348241"/>
              <a:gd name="connsiteY0" fmla="*/ 91815 h 355286"/>
              <a:gd name="connsiteX1" fmla="*/ 183396 w 348241"/>
              <a:gd name="connsiteY1" fmla="*/ 0 h 355286"/>
              <a:gd name="connsiteX2" fmla="*/ 348241 w 348241"/>
              <a:gd name="connsiteY2" fmla="*/ 246329 h 355286"/>
              <a:gd name="connsiteX3" fmla="*/ 188796 w 348241"/>
              <a:gd name="connsiteY3" fmla="*/ 355286 h 355286"/>
              <a:gd name="connsiteX4" fmla="*/ 0 w 348241"/>
              <a:gd name="connsiteY4" fmla="*/ 91815 h 355286"/>
              <a:gd name="connsiteX0" fmla="*/ 0 w 348241"/>
              <a:gd name="connsiteY0" fmla="*/ 91815 h 329456"/>
              <a:gd name="connsiteX1" fmla="*/ 183396 w 348241"/>
              <a:gd name="connsiteY1" fmla="*/ 0 h 329456"/>
              <a:gd name="connsiteX2" fmla="*/ 348241 w 348241"/>
              <a:gd name="connsiteY2" fmla="*/ 246329 h 329456"/>
              <a:gd name="connsiteX3" fmla="*/ 173298 w 348241"/>
              <a:gd name="connsiteY3" fmla="*/ 329456 h 329456"/>
              <a:gd name="connsiteX4" fmla="*/ 0 w 348241"/>
              <a:gd name="connsiteY4" fmla="*/ 91815 h 329456"/>
              <a:gd name="connsiteX0" fmla="*/ 0 w 348241"/>
              <a:gd name="connsiteY0" fmla="*/ 71151 h 308792"/>
              <a:gd name="connsiteX1" fmla="*/ 162732 w 348241"/>
              <a:gd name="connsiteY1" fmla="*/ 0 h 308792"/>
              <a:gd name="connsiteX2" fmla="*/ 348241 w 348241"/>
              <a:gd name="connsiteY2" fmla="*/ 225665 h 308792"/>
              <a:gd name="connsiteX3" fmla="*/ 173298 w 348241"/>
              <a:gd name="connsiteY3" fmla="*/ 308792 h 308792"/>
              <a:gd name="connsiteX4" fmla="*/ 0 w 348241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5997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0831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577" h="308792">
                <a:moveTo>
                  <a:pt x="0" y="71151"/>
                </a:moveTo>
                <a:lnTo>
                  <a:pt x="162732" y="0"/>
                </a:lnTo>
                <a:lnTo>
                  <a:pt x="327577" y="230831"/>
                </a:lnTo>
                <a:lnTo>
                  <a:pt x="173298" y="308792"/>
                </a:lnTo>
                <a:lnTo>
                  <a:pt x="0" y="7115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4321767" y="3305659"/>
            <a:ext cx="211809" cy="144650"/>
          </a:xfrm>
          <a:custGeom>
            <a:avLst/>
            <a:gdLst>
              <a:gd name="connsiteX0" fmla="*/ 0 w 242807"/>
              <a:gd name="connsiteY0" fmla="*/ 72325 h 196311"/>
              <a:gd name="connsiteX1" fmla="*/ 160149 w 242807"/>
              <a:gd name="connsiteY1" fmla="*/ 0 h 196311"/>
              <a:gd name="connsiteX2" fmla="*/ 242807 w 242807"/>
              <a:gd name="connsiteY2" fmla="*/ 134318 h 196311"/>
              <a:gd name="connsiteX3" fmla="*/ 77491 w 242807"/>
              <a:gd name="connsiteY3" fmla="*/ 196311 h 196311"/>
              <a:gd name="connsiteX4" fmla="*/ 0 w 242807"/>
              <a:gd name="connsiteY4" fmla="*/ 72325 h 196311"/>
              <a:gd name="connsiteX0" fmla="*/ 0 w 232474"/>
              <a:gd name="connsiteY0" fmla="*/ 72325 h 196311"/>
              <a:gd name="connsiteX1" fmla="*/ 160149 w 232474"/>
              <a:gd name="connsiteY1" fmla="*/ 0 h 196311"/>
              <a:gd name="connsiteX2" fmla="*/ 232474 w 232474"/>
              <a:gd name="connsiteY2" fmla="*/ 129152 h 196311"/>
              <a:gd name="connsiteX3" fmla="*/ 77491 w 232474"/>
              <a:gd name="connsiteY3" fmla="*/ 196311 h 196311"/>
              <a:gd name="connsiteX4" fmla="*/ 0 w 232474"/>
              <a:gd name="connsiteY4" fmla="*/ 72325 h 196311"/>
              <a:gd name="connsiteX0" fmla="*/ 0 w 253139"/>
              <a:gd name="connsiteY0" fmla="*/ 67159 h 196311"/>
              <a:gd name="connsiteX1" fmla="*/ 180814 w 253139"/>
              <a:gd name="connsiteY1" fmla="*/ 0 h 196311"/>
              <a:gd name="connsiteX2" fmla="*/ 253139 w 253139"/>
              <a:gd name="connsiteY2" fmla="*/ 129152 h 196311"/>
              <a:gd name="connsiteX3" fmla="*/ 98156 w 253139"/>
              <a:gd name="connsiteY3" fmla="*/ 196311 h 196311"/>
              <a:gd name="connsiteX4" fmla="*/ 0 w 253139"/>
              <a:gd name="connsiteY4" fmla="*/ 67159 h 196311"/>
              <a:gd name="connsiteX0" fmla="*/ 0 w 253139"/>
              <a:gd name="connsiteY0" fmla="*/ 72325 h 201477"/>
              <a:gd name="connsiteX1" fmla="*/ 165316 w 253139"/>
              <a:gd name="connsiteY1" fmla="*/ 0 h 201477"/>
              <a:gd name="connsiteX2" fmla="*/ 253139 w 253139"/>
              <a:gd name="connsiteY2" fmla="*/ 134318 h 201477"/>
              <a:gd name="connsiteX3" fmla="*/ 98156 w 253139"/>
              <a:gd name="connsiteY3" fmla="*/ 201477 h 201477"/>
              <a:gd name="connsiteX4" fmla="*/ 0 w 253139"/>
              <a:gd name="connsiteY4" fmla="*/ 72325 h 20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39" h="201477">
                <a:moveTo>
                  <a:pt x="0" y="72325"/>
                </a:moveTo>
                <a:lnTo>
                  <a:pt x="165316" y="0"/>
                </a:lnTo>
                <a:lnTo>
                  <a:pt x="253139" y="134318"/>
                </a:lnTo>
                <a:lnTo>
                  <a:pt x="98156" y="201477"/>
                </a:lnTo>
                <a:lnTo>
                  <a:pt x="0" y="7232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4117385" y="3032502"/>
            <a:ext cx="330629" cy="206642"/>
          </a:xfrm>
          <a:custGeom>
            <a:avLst/>
            <a:gdLst>
              <a:gd name="connsiteX0" fmla="*/ 0 w 273803"/>
              <a:gd name="connsiteY0" fmla="*/ 10332 h 320298"/>
              <a:gd name="connsiteX1" fmla="*/ 273803 w 273803"/>
              <a:gd name="connsiteY1" fmla="*/ 0 h 320298"/>
              <a:gd name="connsiteX2" fmla="*/ 253139 w 273803"/>
              <a:gd name="connsiteY2" fmla="*/ 320298 h 320298"/>
              <a:gd name="connsiteX3" fmla="*/ 0 w 273803"/>
              <a:gd name="connsiteY3" fmla="*/ 10332 h 320298"/>
              <a:gd name="connsiteX0" fmla="*/ 0 w 334035"/>
              <a:gd name="connsiteY0" fmla="*/ 10332 h 397169"/>
              <a:gd name="connsiteX1" fmla="*/ 273803 w 334035"/>
              <a:gd name="connsiteY1" fmla="*/ 0 h 397169"/>
              <a:gd name="connsiteX2" fmla="*/ 334035 w 334035"/>
              <a:gd name="connsiteY2" fmla="*/ 397169 h 397169"/>
              <a:gd name="connsiteX3" fmla="*/ 0 w 334035"/>
              <a:gd name="connsiteY3" fmla="*/ 10332 h 397169"/>
              <a:gd name="connsiteX0" fmla="*/ 0 w 367144"/>
              <a:gd name="connsiteY0" fmla="*/ 10332 h 397169"/>
              <a:gd name="connsiteX1" fmla="*/ 367144 w 367144"/>
              <a:gd name="connsiteY1" fmla="*/ 0 h 397169"/>
              <a:gd name="connsiteX2" fmla="*/ 334035 w 367144"/>
              <a:gd name="connsiteY2" fmla="*/ 397169 h 397169"/>
              <a:gd name="connsiteX3" fmla="*/ 0 w 367144"/>
              <a:gd name="connsiteY3" fmla="*/ 10332 h 397169"/>
              <a:gd name="connsiteX0" fmla="*/ 0 w 398257"/>
              <a:gd name="connsiteY0" fmla="*/ 10332 h 397169"/>
              <a:gd name="connsiteX1" fmla="*/ 398257 w 398257"/>
              <a:gd name="connsiteY1" fmla="*/ 0 h 397169"/>
              <a:gd name="connsiteX2" fmla="*/ 365148 w 398257"/>
              <a:gd name="connsiteY2" fmla="*/ 397169 h 397169"/>
              <a:gd name="connsiteX3" fmla="*/ 0 w 398257"/>
              <a:gd name="connsiteY3" fmla="*/ 10332 h 397169"/>
              <a:gd name="connsiteX0" fmla="*/ 0 w 398257"/>
              <a:gd name="connsiteY0" fmla="*/ 10332 h 461229"/>
              <a:gd name="connsiteX1" fmla="*/ 398257 w 398257"/>
              <a:gd name="connsiteY1" fmla="*/ 0 h 461229"/>
              <a:gd name="connsiteX2" fmla="*/ 321588 w 398257"/>
              <a:gd name="connsiteY2" fmla="*/ 461229 h 461229"/>
              <a:gd name="connsiteX3" fmla="*/ 0 w 398257"/>
              <a:gd name="connsiteY3" fmla="*/ 10332 h 461229"/>
              <a:gd name="connsiteX0" fmla="*/ 0 w 398257"/>
              <a:gd name="connsiteY0" fmla="*/ 10332 h 326703"/>
              <a:gd name="connsiteX1" fmla="*/ 398257 w 398257"/>
              <a:gd name="connsiteY1" fmla="*/ 0 h 326703"/>
              <a:gd name="connsiteX2" fmla="*/ 234469 w 398257"/>
              <a:gd name="connsiteY2" fmla="*/ 326703 h 326703"/>
              <a:gd name="connsiteX3" fmla="*/ 0 w 398257"/>
              <a:gd name="connsiteY3" fmla="*/ 10332 h 326703"/>
              <a:gd name="connsiteX0" fmla="*/ 0 w 398257"/>
              <a:gd name="connsiteY0" fmla="*/ 10332 h 256236"/>
              <a:gd name="connsiteX1" fmla="*/ 398257 w 398257"/>
              <a:gd name="connsiteY1" fmla="*/ 0 h 256236"/>
              <a:gd name="connsiteX2" fmla="*/ 184687 w 398257"/>
              <a:gd name="connsiteY2" fmla="*/ 256236 h 256236"/>
              <a:gd name="connsiteX3" fmla="*/ 0 w 398257"/>
              <a:gd name="connsiteY3" fmla="*/ 10332 h 25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257" h="256236">
                <a:moveTo>
                  <a:pt x="0" y="10332"/>
                </a:moveTo>
                <a:lnTo>
                  <a:pt x="398257" y="0"/>
                </a:lnTo>
                <a:lnTo>
                  <a:pt x="184687" y="256236"/>
                </a:lnTo>
                <a:lnTo>
                  <a:pt x="0" y="1033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29" name="Forme libre 28"/>
          <p:cNvSpPr/>
          <p:nvPr/>
        </p:nvSpPr>
        <p:spPr>
          <a:xfrm>
            <a:off x="4517409" y="3098042"/>
            <a:ext cx="1392072" cy="777922"/>
          </a:xfrm>
          <a:custGeom>
            <a:avLst/>
            <a:gdLst>
              <a:gd name="connsiteX0" fmla="*/ 0 w 1392072"/>
              <a:gd name="connsiteY0" fmla="*/ 0 h 777922"/>
              <a:gd name="connsiteX1" fmla="*/ 682388 w 1392072"/>
              <a:gd name="connsiteY1" fmla="*/ 0 h 777922"/>
              <a:gd name="connsiteX2" fmla="*/ 1392072 w 1392072"/>
              <a:gd name="connsiteY2" fmla="*/ 777922 h 777922"/>
              <a:gd name="connsiteX3" fmla="*/ 586854 w 1392072"/>
              <a:gd name="connsiteY3" fmla="*/ 764274 h 777922"/>
              <a:gd name="connsiteX4" fmla="*/ 0 w 1392072"/>
              <a:gd name="connsiteY4" fmla="*/ 0 h 77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2072" h="777922">
                <a:moveTo>
                  <a:pt x="0" y="0"/>
                </a:moveTo>
                <a:lnTo>
                  <a:pt x="682388" y="0"/>
                </a:lnTo>
                <a:lnTo>
                  <a:pt x="1392072" y="777922"/>
                </a:lnTo>
                <a:lnTo>
                  <a:pt x="586854" y="7642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2101755" y="3029803"/>
            <a:ext cx="1146412" cy="2033516"/>
          </a:xfrm>
          <a:custGeom>
            <a:avLst/>
            <a:gdLst>
              <a:gd name="connsiteX0" fmla="*/ 0 w 1146412"/>
              <a:gd name="connsiteY0" fmla="*/ 13648 h 2033516"/>
              <a:gd name="connsiteX1" fmla="*/ 150126 w 1146412"/>
              <a:gd name="connsiteY1" fmla="*/ 0 h 2033516"/>
              <a:gd name="connsiteX2" fmla="*/ 928048 w 1146412"/>
              <a:gd name="connsiteY2" fmla="*/ 1542197 h 2033516"/>
              <a:gd name="connsiteX3" fmla="*/ 1146412 w 1146412"/>
              <a:gd name="connsiteY3" fmla="*/ 2019869 h 2033516"/>
              <a:gd name="connsiteX4" fmla="*/ 573206 w 1146412"/>
              <a:gd name="connsiteY4" fmla="*/ 2033516 h 2033516"/>
              <a:gd name="connsiteX5" fmla="*/ 0 w 1146412"/>
              <a:gd name="connsiteY5" fmla="*/ 13648 h 2033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6412" h="2033516">
                <a:moveTo>
                  <a:pt x="0" y="13648"/>
                </a:moveTo>
                <a:lnTo>
                  <a:pt x="150126" y="0"/>
                </a:lnTo>
                <a:lnTo>
                  <a:pt x="928048" y="1542197"/>
                </a:lnTo>
                <a:lnTo>
                  <a:pt x="1146412" y="2019869"/>
                </a:lnTo>
                <a:lnTo>
                  <a:pt x="573206" y="2033516"/>
                </a:lnTo>
                <a:lnTo>
                  <a:pt x="0" y="1364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00" i="1" dirty="0" smtClean="0"/>
          </a:p>
          <a:p>
            <a:pPr algn="ctr"/>
            <a:endParaRPr lang="fr-FR" sz="1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1838378" y="864188"/>
            <a:ext cx="806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Turquie</a:t>
            </a:r>
            <a:endParaRPr lang="fr-FR" sz="1600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3411941" y="2047165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Irak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738049" y="1817427"/>
            <a:ext cx="5180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Iran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2483632" y="1929953"/>
            <a:ext cx="581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Syrie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2392908" y="2447499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Jord.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022980" y="3418765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Arabie S.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937147" y="3434687"/>
            <a:ext cx="748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Egypte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436962" y="4460543"/>
            <a:ext cx="732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 smtClean="0"/>
              <a:t>Yemen</a:t>
            </a:r>
            <a:endParaRPr lang="fr-FR" sz="1600" i="1" dirty="0" smtClean="0"/>
          </a:p>
        </p:txBody>
      </p:sp>
      <p:sp>
        <p:nvSpPr>
          <p:cNvPr id="37" name="ZoneTexte 36"/>
          <p:cNvSpPr txBox="1"/>
          <p:nvPr/>
        </p:nvSpPr>
        <p:spPr>
          <a:xfrm>
            <a:off x="4258102" y="3971498"/>
            <a:ext cx="6928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Oman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4426457" y="3537045"/>
            <a:ext cx="527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EAU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4317241" y="321177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Q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148151" y="296156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K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047933" y="1664257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L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06221" y="1992573"/>
            <a:ext cx="386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 smtClean="0"/>
              <a:t>Isr</a:t>
            </a:r>
            <a:endParaRPr lang="fr-FR" sz="1600" i="1" dirty="0" smtClean="0"/>
          </a:p>
        </p:txBody>
      </p:sp>
      <p:sp>
        <p:nvSpPr>
          <p:cNvPr id="42" name="ZoneTexte 41"/>
          <p:cNvSpPr txBox="1"/>
          <p:nvPr/>
        </p:nvSpPr>
        <p:spPr>
          <a:xfrm>
            <a:off x="602775" y="2022144"/>
            <a:ext cx="1179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Méditerranée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4835855" y="3170830"/>
            <a:ext cx="803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Golfe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Persique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2373844" y="3967174"/>
            <a:ext cx="641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Mer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Rouge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51057" y="4513140"/>
            <a:ext cx="1377172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Crise de Suez, 1956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2694379" y="5891929"/>
            <a:ext cx="162544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Guerres </a:t>
            </a:r>
            <a:r>
              <a:rPr lang="fr-SN" sz="1200" i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israelo</a:t>
            </a:r>
            <a:r>
              <a:rPr lang="fr-SN" sz="12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-</a:t>
            </a:r>
            <a:r>
              <a:rPr lang="fr-SN" sz="1200" i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arabes</a:t>
            </a:r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1948, 67,73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124423" y="32621"/>
            <a:ext cx="162544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Guerre civile au Liban, années 70-80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245660" y="5773082"/>
            <a:ext cx="1625447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Guerres </a:t>
            </a:r>
            <a:r>
              <a:rPr lang="fr-SN" sz="1200" i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israelo-palestiniennes</a:t>
            </a:r>
            <a:r>
              <a:rPr lang="fr-SN" sz="12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(Gaza) 2008-14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5925559" y="620688"/>
            <a:ext cx="162544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Guerre Iran Irak, </a:t>
            </a:r>
          </a:p>
          <a:p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Années 1980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5891431" y="2582478"/>
            <a:ext cx="140819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Les 2 guerres du Golfe, 1991, 2003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3664574" y="91931"/>
            <a:ext cx="144640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Guerre contre l’EI, </a:t>
            </a:r>
          </a:p>
          <a:p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fin des années 2010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1971178" y="18991"/>
            <a:ext cx="144640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Guerre civile en Syrie, années 2010</a:t>
            </a:r>
          </a:p>
        </p:txBody>
      </p:sp>
      <p:cxnSp>
        <p:nvCxnSpPr>
          <p:cNvPr id="21" name="Connecteur droit 20"/>
          <p:cNvCxnSpPr>
            <a:endCxn id="44" idx="4"/>
          </p:cNvCxnSpPr>
          <p:nvPr/>
        </p:nvCxnSpPr>
        <p:spPr>
          <a:xfrm flipV="1">
            <a:off x="1446663" y="3418332"/>
            <a:ext cx="379624" cy="1101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endCxn id="9" idx="5"/>
          </p:cNvCxnSpPr>
          <p:nvPr/>
        </p:nvCxnSpPr>
        <p:spPr>
          <a:xfrm flipH="1" flipV="1">
            <a:off x="2308520" y="2584448"/>
            <a:ext cx="677094" cy="33074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necteur droit 1024"/>
          <p:cNvCxnSpPr>
            <a:endCxn id="55" idx="4"/>
          </p:cNvCxnSpPr>
          <p:nvPr/>
        </p:nvCxnSpPr>
        <p:spPr>
          <a:xfrm flipV="1">
            <a:off x="1669807" y="2938593"/>
            <a:ext cx="413849" cy="2834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Connecteur droit 1030"/>
          <p:cNvCxnSpPr>
            <a:endCxn id="46" idx="1"/>
          </p:cNvCxnSpPr>
          <p:nvPr/>
        </p:nvCxnSpPr>
        <p:spPr>
          <a:xfrm>
            <a:off x="1446663" y="494286"/>
            <a:ext cx="692000" cy="1327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Connecteur droit 1032"/>
          <p:cNvCxnSpPr>
            <a:endCxn id="59" idx="0"/>
          </p:cNvCxnSpPr>
          <p:nvPr/>
        </p:nvCxnSpPr>
        <p:spPr>
          <a:xfrm flipH="1">
            <a:off x="2639612" y="490408"/>
            <a:ext cx="503011" cy="1165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Connecteur droit 1034"/>
          <p:cNvCxnSpPr>
            <a:endCxn id="48" idx="0"/>
          </p:cNvCxnSpPr>
          <p:nvPr/>
        </p:nvCxnSpPr>
        <p:spPr>
          <a:xfrm flipH="1">
            <a:off x="3226215" y="560950"/>
            <a:ext cx="841361" cy="1058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Connecteur droit 1036"/>
          <p:cNvCxnSpPr>
            <a:endCxn id="49" idx="6"/>
          </p:cNvCxnSpPr>
          <p:nvPr/>
        </p:nvCxnSpPr>
        <p:spPr>
          <a:xfrm flipH="1">
            <a:off x="4684457" y="973497"/>
            <a:ext cx="1225024" cy="720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Connecteur droit 1039"/>
          <p:cNvCxnSpPr>
            <a:stCxn id="60" idx="1"/>
            <a:endCxn id="47" idx="7"/>
          </p:cNvCxnSpPr>
          <p:nvPr/>
        </p:nvCxnSpPr>
        <p:spPr>
          <a:xfrm flipH="1">
            <a:off x="4449042" y="2813311"/>
            <a:ext cx="1442389" cy="20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4308199" y="5154283"/>
            <a:ext cx="162544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Guerre au </a:t>
            </a:r>
            <a:r>
              <a:rPr lang="fr-SN" sz="1200" i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Yemen</a:t>
            </a:r>
            <a:r>
              <a:rPr lang="fr-SN" sz="1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fin des années 2010</a:t>
            </a:r>
          </a:p>
        </p:txBody>
      </p:sp>
      <p:cxnSp>
        <p:nvCxnSpPr>
          <p:cNvPr id="1042" name="Connecteur droit 1041"/>
          <p:cNvCxnSpPr>
            <a:stCxn id="81" idx="1"/>
            <a:endCxn id="50" idx="5"/>
          </p:cNvCxnSpPr>
          <p:nvPr/>
        </p:nvCxnSpPr>
        <p:spPr>
          <a:xfrm flipH="1" flipV="1">
            <a:off x="3564436" y="4966627"/>
            <a:ext cx="743763" cy="418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/>
          <p:cNvSpPr txBox="1"/>
          <p:nvPr/>
        </p:nvSpPr>
        <p:spPr>
          <a:xfrm>
            <a:off x="1714254" y="6586490"/>
            <a:ext cx="610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Les guerres au Proche et Moyen Orient</a:t>
            </a:r>
            <a:r>
              <a:rPr lang="fr-FR" sz="1400" b="1" dirty="0"/>
              <a:t> </a:t>
            </a:r>
            <a:r>
              <a:rPr lang="fr-FR" sz="1400" b="1" dirty="0" smtClean="0"/>
              <a:t>de la 2</a:t>
            </a:r>
            <a:r>
              <a:rPr lang="fr-FR" sz="1400" b="1" baseline="30000" dirty="0" smtClean="0"/>
              <a:t>ème</a:t>
            </a:r>
            <a:r>
              <a:rPr lang="fr-FR" sz="1400" b="1" dirty="0" smtClean="0"/>
              <a:t> moitié du XXème S à nos jours</a:t>
            </a:r>
          </a:p>
        </p:txBody>
      </p:sp>
    </p:spTree>
    <p:extLst>
      <p:ext uri="{BB962C8B-B14F-4D97-AF65-F5344CB8AC3E}">
        <p14:creationId xmlns:p14="http://schemas.microsoft.com/office/powerpoint/2010/main" val="76973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5" grpId="0" animBg="1"/>
      <p:bldP spid="59" grpId="0" animBg="1"/>
      <p:bldP spid="17" grpId="0" animBg="1"/>
      <p:bldP spid="53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2" grpId="0" animBg="1"/>
      <p:bldP spid="8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660" y="1593273"/>
            <a:ext cx="1734052" cy="13316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i="1" dirty="0"/>
          </a:p>
        </p:txBody>
      </p:sp>
      <p:sp>
        <p:nvSpPr>
          <p:cNvPr id="3" name="Rectangle 2"/>
          <p:cNvSpPr/>
          <p:nvPr/>
        </p:nvSpPr>
        <p:spPr>
          <a:xfrm>
            <a:off x="651163" y="620688"/>
            <a:ext cx="2867891" cy="9171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37309" y="2989965"/>
            <a:ext cx="1679868" cy="1331311"/>
          </a:xfrm>
          <a:custGeom>
            <a:avLst/>
            <a:gdLst>
              <a:gd name="connsiteX0" fmla="*/ 0 w 1637070"/>
              <a:gd name="connsiteY0" fmla="*/ 29497 h 1297858"/>
              <a:gd name="connsiteX1" fmla="*/ 0 w 1637070"/>
              <a:gd name="connsiteY1" fmla="*/ 1297858 h 1297858"/>
              <a:gd name="connsiteX2" fmla="*/ 1622322 w 1637070"/>
              <a:gd name="connsiteY2" fmla="*/ 1297858 h 1297858"/>
              <a:gd name="connsiteX3" fmla="*/ 1637070 w 1637070"/>
              <a:gd name="connsiteY3" fmla="*/ 0 h 1297858"/>
              <a:gd name="connsiteX4" fmla="*/ 0 w 1637070"/>
              <a:gd name="connsiteY4" fmla="*/ 29497 h 1297858"/>
              <a:gd name="connsiteX0" fmla="*/ 0 w 1637070"/>
              <a:gd name="connsiteY0" fmla="*/ 0 h 1312966"/>
              <a:gd name="connsiteX1" fmla="*/ 0 w 1637070"/>
              <a:gd name="connsiteY1" fmla="*/ 1312966 h 1312966"/>
              <a:gd name="connsiteX2" fmla="*/ 1622322 w 1637070"/>
              <a:gd name="connsiteY2" fmla="*/ 1312966 h 1312966"/>
              <a:gd name="connsiteX3" fmla="*/ 1637070 w 1637070"/>
              <a:gd name="connsiteY3" fmla="*/ 15108 h 1312966"/>
              <a:gd name="connsiteX4" fmla="*/ 0 w 1637070"/>
              <a:gd name="connsiteY4" fmla="*/ 0 h 1312966"/>
              <a:gd name="connsiteX0" fmla="*/ 0 w 1637070"/>
              <a:gd name="connsiteY0" fmla="*/ 18345 h 1331311"/>
              <a:gd name="connsiteX1" fmla="*/ 0 w 1637070"/>
              <a:gd name="connsiteY1" fmla="*/ 1331311 h 1331311"/>
              <a:gd name="connsiteX2" fmla="*/ 1622322 w 1637070"/>
              <a:gd name="connsiteY2" fmla="*/ 1331311 h 1331311"/>
              <a:gd name="connsiteX3" fmla="*/ 1637070 w 1637070"/>
              <a:gd name="connsiteY3" fmla="*/ 0 h 1331311"/>
              <a:gd name="connsiteX4" fmla="*/ 0 w 1637070"/>
              <a:gd name="connsiteY4" fmla="*/ 18345 h 1331311"/>
              <a:gd name="connsiteX0" fmla="*/ 0 w 1992712"/>
              <a:gd name="connsiteY0" fmla="*/ 18345 h 1331311"/>
              <a:gd name="connsiteX1" fmla="*/ 0 w 1992712"/>
              <a:gd name="connsiteY1" fmla="*/ 1331311 h 1331311"/>
              <a:gd name="connsiteX2" fmla="*/ 1992712 w 1992712"/>
              <a:gd name="connsiteY2" fmla="*/ 1308161 h 1331311"/>
              <a:gd name="connsiteX3" fmla="*/ 1637070 w 1992712"/>
              <a:gd name="connsiteY3" fmla="*/ 0 h 1331311"/>
              <a:gd name="connsiteX4" fmla="*/ 0 w 1992712"/>
              <a:gd name="connsiteY4" fmla="*/ 18345 h 133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2712" h="1331311">
                <a:moveTo>
                  <a:pt x="0" y="18345"/>
                </a:moveTo>
                <a:lnTo>
                  <a:pt x="0" y="1331311"/>
                </a:lnTo>
                <a:lnTo>
                  <a:pt x="1992712" y="1308161"/>
                </a:lnTo>
                <a:lnTo>
                  <a:pt x="1637070" y="0"/>
                </a:lnTo>
                <a:lnTo>
                  <a:pt x="0" y="1834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024328" y="1682006"/>
            <a:ext cx="293914" cy="257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025570" y="2006222"/>
            <a:ext cx="308197" cy="76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2291786" y="3044143"/>
            <a:ext cx="2355583" cy="1759352"/>
          </a:xfrm>
          <a:custGeom>
            <a:avLst/>
            <a:gdLst>
              <a:gd name="connsiteX0" fmla="*/ 0 w 2199190"/>
              <a:gd name="connsiteY0" fmla="*/ 219919 h 1979271"/>
              <a:gd name="connsiteX1" fmla="*/ 914400 w 2199190"/>
              <a:gd name="connsiteY1" fmla="*/ 1979271 h 1979271"/>
              <a:gd name="connsiteX2" fmla="*/ 2199190 w 2199190"/>
              <a:gd name="connsiteY2" fmla="*/ 1169043 h 1979271"/>
              <a:gd name="connsiteX3" fmla="*/ 648183 w 2199190"/>
              <a:gd name="connsiteY3" fmla="*/ 0 h 1979271"/>
              <a:gd name="connsiteX4" fmla="*/ 0 w 2199190"/>
              <a:gd name="connsiteY4" fmla="*/ 219919 h 1979271"/>
              <a:gd name="connsiteX0" fmla="*/ 0 w 2199190"/>
              <a:gd name="connsiteY0" fmla="*/ 51968 h 1811320"/>
              <a:gd name="connsiteX1" fmla="*/ 914400 w 2199190"/>
              <a:gd name="connsiteY1" fmla="*/ 1811320 h 1811320"/>
              <a:gd name="connsiteX2" fmla="*/ 2199190 w 2199190"/>
              <a:gd name="connsiteY2" fmla="*/ 1001092 h 1811320"/>
              <a:gd name="connsiteX3" fmla="*/ 1618567 w 2199190"/>
              <a:gd name="connsiteY3" fmla="*/ 0 h 1811320"/>
              <a:gd name="connsiteX4" fmla="*/ 0 w 2199190"/>
              <a:gd name="connsiteY4" fmla="*/ 51968 h 1811320"/>
              <a:gd name="connsiteX0" fmla="*/ 0 w 2199190"/>
              <a:gd name="connsiteY0" fmla="*/ 0 h 1759352"/>
              <a:gd name="connsiteX1" fmla="*/ 914400 w 2199190"/>
              <a:gd name="connsiteY1" fmla="*/ 1759352 h 1759352"/>
              <a:gd name="connsiteX2" fmla="*/ 2199190 w 2199190"/>
              <a:gd name="connsiteY2" fmla="*/ 949124 h 1759352"/>
              <a:gd name="connsiteX3" fmla="*/ 1599906 w 2199190"/>
              <a:gd name="connsiteY3" fmla="*/ 4016 h 1759352"/>
              <a:gd name="connsiteX4" fmla="*/ 0 w 2199190"/>
              <a:gd name="connsiteY4" fmla="*/ 0 h 1759352"/>
              <a:gd name="connsiteX0" fmla="*/ 0 w 2199190"/>
              <a:gd name="connsiteY0" fmla="*/ 9839 h 1769191"/>
              <a:gd name="connsiteX1" fmla="*/ 914400 w 2199190"/>
              <a:gd name="connsiteY1" fmla="*/ 1769191 h 1769191"/>
              <a:gd name="connsiteX2" fmla="*/ 2199190 w 2199190"/>
              <a:gd name="connsiteY2" fmla="*/ 958963 h 1769191"/>
              <a:gd name="connsiteX3" fmla="*/ 1890851 w 2199190"/>
              <a:gd name="connsiteY3" fmla="*/ 0 h 1769191"/>
              <a:gd name="connsiteX4" fmla="*/ 0 w 2199190"/>
              <a:gd name="connsiteY4" fmla="*/ 9839 h 1769191"/>
              <a:gd name="connsiteX0" fmla="*/ 0 w 2448572"/>
              <a:gd name="connsiteY0" fmla="*/ 9839 h 1769191"/>
              <a:gd name="connsiteX1" fmla="*/ 914400 w 2448572"/>
              <a:gd name="connsiteY1" fmla="*/ 1769191 h 1769191"/>
              <a:gd name="connsiteX2" fmla="*/ 2448572 w 2448572"/>
              <a:gd name="connsiteY2" fmla="*/ 778854 h 1769191"/>
              <a:gd name="connsiteX3" fmla="*/ 1890851 w 2448572"/>
              <a:gd name="connsiteY3" fmla="*/ 0 h 1769191"/>
              <a:gd name="connsiteX4" fmla="*/ 0 w 2448572"/>
              <a:gd name="connsiteY4" fmla="*/ 9839 h 1769191"/>
              <a:gd name="connsiteX0" fmla="*/ 0 w 2355583"/>
              <a:gd name="connsiteY0" fmla="*/ 9839 h 1769191"/>
              <a:gd name="connsiteX1" fmla="*/ 914400 w 2355583"/>
              <a:gd name="connsiteY1" fmla="*/ 1769191 h 1769191"/>
              <a:gd name="connsiteX2" fmla="*/ 2355583 w 2355583"/>
              <a:gd name="connsiteY2" fmla="*/ 846013 h 1769191"/>
              <a:gd name="connsiteX3" fmla="*/ 1890851 w 2355583"/>
              <a:gd name="connsiteY3" fmla="*/ 0 h 1769191"/>
              <a:gd name="connsiteX4" fmla="*/ 0 w 2355583"/>
              <a:gd name="connsiteY4" fmla="*/ 9839 h 1769191"/>
              <a:gd name="connsiteX0" fmla="*/ 0 w 2355583"/>
              <a:gd name="connsiteY0" fmla="*/ 0 h 1759352"/>
              <a:gd name="connsiteX1" fmla="*/ 914400 w 2355583"/>
              <a:gd name="connsiteY1" fmla="*/ 1759352 h 1759352"/>
              <a:gd name="connsiteX2" fmla="*/ 2355583 w 2355583"/>
              <a:gd name="connsiteY2" fmla="*/ 836174 h 1759352"/>
              <a:gd name="connsiteX3" fmla="*/ 1766865 w 2355583"/>
              <a:gd name="connsiteY3" fmla="*/ 5660 h 1759352"/>
              <a:gd name="connsiteX4" fmla="*/ 0 w 2355583"/>
              <a:gd name="connsiteY4" fmla="*/ 0 h 1759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5583" h="1759352">
                <a:moveTo>
                  <a:pt x="0" y="0"/>
                </a:moveTo>
                <a:lnTo>
                  <a:pt x="914400" y="1759352"/>
                </a:lnTo>
                <a:lnTo>
                  <a:pt x="2355583" y="836174"/>
                </a:lnTo>
                <a:lnTo>
                  <a:pt x="1766865" y="566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384854" y="1607126"/>
            <a:ext cx="691978" cy="6720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368625" y="2347414"/>
            <a:ext cx="613550" cy="6277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150973" y="1593273"/>
            <a:ext cx="1268627" cy="13854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3227294" y="4309782"/>
            <a:ext cx="1028700" cy="773206"/>
          </a:xfrm>
          <a:custGeom>
            <a:avLst/>
            <a:gdLst>
              <a:gd name="connsiteX0" fmla="*/ 0 w 1028700"/>
              <a:gd name="connsiteY0" fmla="*/ 531159 h 773206"/>
              <a:gd name="connsiteX1" fmla="*/ 833718 w 1028700"/>
              <a:gd name="connsiteY1" fmla="*/ 0 h 773206"/>
              <a:gd name="connsiteX2" fmla="*/ 1028700 w 1028700"/>
              <a:gd name="connsiteY2" fmla="*/ 188259 h 773206"/>
              <a:gd name="connsiteX3" fmla="*/ 161365 w 1028700"/>
              <a:gd name="connsiteY3" fmla="*/ 773206 h 773206"/>
              <a:gd name="connsiteX4" fmla="*/ 0 w 1028700"/>
              <a:gd name="connsiteY4" fmla="*/ 531159 h 7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8700" h="773206">
                <a:moveTo>
                  <a:pt x="0" y="531159"/>
                </a:moveTo>
                <a:lnTo>
                  <a:pt x="833718" y="0"/>
                </a:lnTo>
                <a:lnTo>
                  <a:pt x="1028700" y="188259"/>
                </a:lnTo>
                <a:lnTo>
                  <a:pt x="161365" y="773206"/>
                </a:lnTo>
                <a:lnTo>
                  <a:pt x="0" y="5311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4094629" y="3872753"/>
            <a:ext cx="806824" cy="598394"/>
          </a:xfrm>
          <a:custGeom>
            <a:avLst/>
            <a:gdLst>
              <a:gd name="connsiteX0" fmla="*/ 0 w 806824"/>
              <a:gd name="connsiteY0" fmla="*/ 416859 h 598394"/>
              <a:gd name="connsiteX1" fmla="*/ 194983 w 806824"/>
              <a:gd name="connsiteY1" fmla="*/ 598394 h 598394"/>
              <a:gd name="connsiteX2" fmla="*/ 611842 w 806824"/>
              <a:gd name="connsiteY2" fmla="*/ 295835 h 598394"/>
              <a:gd name="connsiteX3" fmla="*/ 806824 w 806824"/>
              <a:gd name="connsiteY3" fmla="*/ 154641 h 598394"/>
              <a:gd name="connsiteX4" fmla="*/ 618565 w 806824"/>
              <a:gd name="connsiteY4" fmla="*/ 0 h 598394"/>
              <a:gd name="connsiteX5" fmla="*/ 0 w 806824"/>
              <a:gd name="connsiteY5" fmla="*/ 416859 h 59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6824" h="598394">
                <a:moveTo>
                  <a:pt x="0" y="416859"/>
                </a:moveTo>
                <a:lnTo>
                  <a:pt x="194983" y="598394"/>
                </a:lnTo>
                <a:lnTo>
                  <a:pt x="611842" y="295835"/>
                </a:lnTo>
                <a:lnTo>
                  <a:pt x="806824" y="154641"/>
                </a:lnTo>
                <a:lnTo>
                  <a:pt x="618565" y="0"/>
                </a:lnTo>
                <a:lnTo>
                  <a:pt x="0" y="4168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3602182" y="859809"/>
            <a:ext cx="2097234" cy="2132773"/>
          </a:xfrm>
          <a:custGeom>
            <a:avLst/>
            <a:gdLst>
              <a:gd name="connsiteX0" fmla="*/ 0 w 2355273"/>
              <a:gd name="connsiteY0" fmla="*/ 443346 h 1898073"/>
              <a:gd name="connsiteX1" fmla="*/ 886691 w 2355273"/>
              <a:gd name="connsiteY1" fmla="*/ 457200 h 1898073"/>
              <a:gd name="connsiteX2" fmla="*/ 886691 w 2355273"/>
              <a:gd name="connsiteY2" fmla="*/ 1884218 h 1898073"/>
              <a:gd name="connsiteX3" fmla="*/ 2355273 w 2355273"/>
              <a:gd name="connsiteY3" fmla="*/ 1898073 h 1898073"/>
              <a:gd name="connsiteX4" fmla="*/ 2341418 w 2355273"/>
              <a:gd name="connsiteY4" fmla="*/ 13855 h 1898073"/>
              <a:gd name="connsiteX5" fmla="*/ 0 w 2355273"/>
              <a:gd name="connsiteY5" fmla="*/ 0 h 1898073"/>
              <a:gd name="connsiteX6" fmla="*/ 0 w 2355273"/>
              <a:gd name="connsiteY6" fmla="*/ 443346 h 1898073"/>
              <a:gd name="connsiteX0" fmla="*/ 0 w 2341418"/>
              <a:gd name="connsiteY0" fmla="*/ 443346 h 1898073"/>
              <a:gd name="connsiteX1" fmla="*/ 886691 w 2341418"/>
              <a:gd name="connsiteY1" fmla="*/ 457200 h 1898073"/>
              <a:gd name="connsiteX2" fmla="*/ 886691 w 2341418"/>
              <a:gd name="connsiteY2" fmla="*/ 1884218 h 1898073"/>
              <a:gd name="connsiteX3" fmla="*/ 2095965 w 2341418"/>
              <a:gd name="connsiteY3" fmla="*/ 1898073 h 1898073"/>
              <a:gd name="connsiteX4" fmla="*/ 2341418 w 2341418"/>
              <a:gd name="connsiteY4" fmla="*/ 13855 h 1898073"/>
              <a:gd name="connsiteX5" fmla="*/ 0 w 2341418"/>
              <a:gd name="connsiteY5" fmla="*/ 0 h 1898073"/>
              <a:gd name="connsiteX6" fmla="*/ 0 w 2341418"/>
              <a:gd name="connsiteY6" fmla="*/ 443346 h 1898073"/>
              <a:gd name="connsiteX0" fmla="*/ 0 w 2109406"/>
              <a:gd name="connsiteY0" fmla="*/ 443346 h 1898073"/>
              <a:gd name="connsiteX1" fmla="*/ 886691 w 2109406"/>
              <a:gd name="connsiteY1" fmla="*/ 457200 h 1898073"/>
              <a:gd name="connsiteX2" fmla="*/ 886691 w 2109406"/>
              <a:gd name="connsiteY2" fmla="*/ 1884218 h 1898073"/>
              <a:gd name="connsiteX3" fmla="*/ 2095965 w 2109406"/>
              <a:gd name="connsiteY3" fmla="*/ 1898073 h 1898073"/>
              <a:gd name="connsiteX4" fmla="*/ 2109406 w 2109406"/>
              <a:gd name="connsiteY4" fmla="*/ 27502 h 1898073"/>
              <a:gd name="connsiteX5" fmla="*/ 0 w 2109406"/>
              <a:gd name="connsiteY5" fmla="*/ 0 h 1898073"/>
              <a:gd name="connsiteX6" fmla="*/ 0 w 2109406"/>
              <a:gd name="connsiteY6" fmla="*/ 443346 h 1898073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59186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7502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88413 h 2143140"/>
              <a:gd name="connsiteX1" fmla="*/ 886691 w 2109406"/>
              <a:gd name="connsiteY1" fmla="*/ 702267 h 2143140"/>
              <a:gd name="connsiteX2" fmla="*/ 886691 w 2109406"/>
              <a:gd name="connsiteY2" fmla="*/ 2129285 h 2143140"/>
              <a:gd name="connsiteX3" fmla="*/ 2095965 w 2109406"/>
              <a:gd name="connsiteY3" fmla="*/ 2143140 h 2143140"/>
              <a:gd name="connsiteX4" fmla="*/ 2109406 w 2109406"/>
              <a:gd name="connsiteY4" fmla="*/ 0 h 2143140"/>
              <a:gd name="connsiteX5" fmla="*/ 0 w 2109406"/>
              <a:gd name="connsiteY5" fmla="*/ 13383 h 2143140"/>
              <a:gd name="connsiteX6" fmla="*/ 0 w 2109406"/>
              <a:gd name="connsiteY6" fmla="*/ 688413 h 2143140"/>
              <a:gd name="connsiteX0" fmla="*/ 0 w 2123054"/>
              <a:gd name="connsiteY0" fmla="*/ 675030 h 2129757"/>
              <a:gd name="connsiteX1" fmla="*/ 886691 w 2123054"/>
              <a:gd name="connsiteY1" fmla="*/ 688884 h 2129757"/>
              <a:gd name="connsiteX2" fmla="*/ 886691 w 2123054"/>
              <a:gd name="connsiteY2" fmla="*/ 2115902 h 2129757"/>
              <a:gd name="connsiteX3" fmla="*/ 2095965 w 2123054"/>
              <a:gd name="connsiteY3" fmla="*/ 2129757 h 2129757"/>
              <a:gd name="connsiteX4" fmla="*/ 2123054 w 2123054"/>
              <a:gd name="connsiteY4" fmla="*/ 246 h 2129757"/>
              <a:gd name="connsiteX5" fmla="*/ 0 w 2123054"/>
              <a:gd name="connsiteY5" fmla="*/ 0 h 2129757"/>
              <a:gd name="connsiteX6" fmla="*/ 0 w 2123054"/>
              <a:gd name="connsiteY6" fmla="*/ 675030 h 2129757"/>
              <a:gd name="connsiteX0" fmla="*/ 0 w 2097234"/>
              <a:gd name="connsiteY0" fmla="*/ 675030 h 2129757"/>
              <a:gd name="connsiteX1" fmla="*/ 886691 w 2097234"/>
              <a:gd name="connsiteY1" fmla="*/ 688884 h 2129757"/>
              <a:gd name="connsiteX2" fmla="*/ 886691 w 2097234"/>
              <a:gd name="connsiteY2" fmla="*/ 2115902 h 2129757"/>
              <a:gd name="connsiteX3" fmla="*/ 2095965 w 2097234"/>
              <a:gd name="connsiteY3" fmla="*/ 2129757 h 2129757"/>
              <a:gd name="connsiteX4" fmla="*/ 2095758 w 2097234"/>
              <a:gd name="connsiteY4" fmla="*/ 27502 h 2129757"/>
              <a:gd name="connsiteX5" fmla="*/ 0 w 2097234"/>
              <a:gd name="connsiteY5" fmla="*/ 0 h 2129757"/>
              <a:gd name="connsiteX6" fmla="*/ 0 w 2097234"/>
              <a:gd name="connsiteY6" fmla="*/ 675030 h 212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7234" h="2129757">
                <a:moveTo>
                  <a:pt x="0" y="675030"/>
                </a:moveTo>
                <a:lnTo>
                  <a:pt x="886691" y="688884"/>
                </a:lnTo>
                <a:lnTo>
                  <a:pt x="886691" y="2115902"/>
                </a:lnTo>
                <a:lnTo>
                  <a:pt x="2095965" y="2129757"/>
                </a:lnTo>
                <a:cubicBezTo>
                  <a:pt x="2100445" y="1506233"/>
                  <a:pt x="2091278" y="651026"/>
                  <a:pt x="2095758" y="27502"/>
                </a:cubicBezTo>
                <a:lnTo>
                  <a:pt x="0" y="0"/>
                </a:lnTo>
                <a:lnTo>
                  <a:pt x="0" y="67503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5739919" y="1111673"/>
            <a:ext cx="969818" cy="82630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865" y="3667388"/>
            <a:ext cx="2446638" cy="186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orme libre 23"/>
          <p:cNvSpPr/>
          <p:nvPr/>
        </p:nvSpPr>
        <p:spPr>
          <a:xfrm>
            <a:off x="4487641" y="3528683"/>
            <a:ext cx="327577" cy="308792"/>
          </a:xfrm>
          <a:custGeom>
            <a:avLst/>
            <a:gdLst>
              <a:gd name="connsiteX0" fmla="*/ 0 w 374072"/>
              <a:gd name="connsiteY0" fmla="*/ 96981 h 401781"/>
              <a:gd name="connsiteX1" fmla="*/ 152400 w 374072"/>
              <a:gd name="connsiteY1" fmla="*/ 0 h 401781"/>
              <a:gd name="connsiteX2" fmla="*/ 374072 w 374072"/>
              <a:gd name="connsiteY2" fmla="*/ 318654 h 401781"/>
              <a:gd name="connsiteX3" fmla="*/ 193963 w 374072"/>
              <a:gd name="connsiteY3" fmla="*/ 401781 h 401781"/>
              <a:gd name="connsiteX4" fmla="*/ 0 w 374072"/>
              <a:gd name="connsiteY4" fmla="*/ 96981 h 401781"/>
              <a:gd name="connsiteX0" fmla="*/ 0 w 368905"/>
              <a:gd name="connsiteY0" fmla="*/ 138310 h 401781"/>
              <a:gd name="connsiteX1" fmla="*/ 147233 w 368905"/>
              <a:gd name="connsiteY1" fmla="*/ 0 h 401781"/>
              <a:gd name="connsiteX2" fmla="*/ 368905 w 368905"/>
              <a:gd name="connsiteY2" fmla="*/ 318654 h 401781"/>
              <a:gd name="connsiteX3" fmla="*/ 188796 w 368905"/>
              <a:gd name="connsiteY3" fmla="*/ 401781 h 401781"/>
              <a:gd name="connsiteX4" fmla="*/ 0 w 368905"/>
              <a:gd name="connsiteY4" fmla="*/ 138310 h 401781"/>
              <a:gd name="connsiteX0" fmla="*/ 0 w 368905"/>
              <a:gd name="connsiteY0" fmla="*/ 91815 h 355286"/>
              <a:gd name="connsiteX1" fmla="*/ 183396 w 368905"/>
              <a:gd name="connsiteY1" fmla="*/ 0 h 355286"/>
              <a:gd name="connsiteX2" fmla="*/ 368905 w 368905"/>
              <a:gd name="connsiteY2" fmla="*/ 272159 h 355286"/>
              <a:gd name="connsiteX3" fmla="*/ 188796 w 368905"/>
              <a:gd name="connsiteY3" fmla="*/ 355286 h 355286"/>
              <a:gd name="connsiteX4" fmla="*/ 0 w 368905"/>
              <a:gd name="connsiteY4" fmla="*/ 91815 h 355286"/>
              <a:gd name="connsiteX0" fmla="*/ 0 w 348241"/>
              <a:gd name="connsiteY0" fmla="*/ 91815 h 355286"/>
              <a:gd name="connsiteX1" fmla="*/ 183396 w 348241"/>
              <a:gd name="connsiteY1" fmla="*/ 0 h 355286"/>
              <a:gd name="connsiteX2" fmla="*/ 348241 w 348241"/>
              <a:gd name="connsiteY2" fmla="*/ 246329 h 355286"/>
              <a:gd name="connsiteX3" fmla="*/ 188796 w 348241"/>
              <a:gd name="connsiteY3" fmla="*/ 355286 h 355286"/>
              <a:gd name="connsiteX4" fmla="*/ 0 w 348241"/>
              <a:gd name="connsiteY4" fmla="*/ 91815 h 355286"/>
              <a:gd name="connsiteX0" fmla="*/ 0 w 348241"/>
              <a:gd name="connsiteY0" fmla="*/ 91815 h 329456"/>
              <a:gd name="connsiteX1" fmla="*/ 183396 w 348241"/>
              <a:gd name="connsiteY1" fmla="*/ 0 h 329456"/>
              <a:gd name="connsiteX2" fmla="*/ 348241 w 348241"/>
              <a:gd name="connsiteY2" fmla="*/ 246329 h 329456"/>
              <a:gd name="connsiteX3" fmla="*/ 173298 w 348241"/>
              <a:gd name="connsiteY3" fmla="*/ 329456 h 329456"/>
              <a:gd name="connsiteX4" fmla="*/ 0 w 348241"/>
              <a:gd name="connsiteY4" fmla="*/ 91815 h 329456"/>
              <a:gd name="connsiteX0" fmla="*/ 0 w 348241"/>
              <a:gd name="connsiteY0" fmla="*/ 71151 h 308792"/>
              <a:gd name="connsiteX1" fmla="*/ 162732 w 348241"/>
              <a:gd name="connsiteY1" fmla="*/ 0 h 308792"/>
              <a:gd name="connsiteX2" fmla="*/ 348241 w 348241"/>
              <a:gd name="connsiteY2" fmla="*/ 225665 h 308792"/>
              <a:gd name="connsiteX3" fmla="*/ 173298 w 348241"/>
              <a:gd name="connsiteY3" fmla="*/ 308792 h 308792"/>
              <a:gd name="connsiteX4" fmla="*/ 0 w 348241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5997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0831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577" h="308792">
                <a:moveTo>
                  <a:pt x="0" y="71151"/>
                </a:moveTo>
                <a:lnTo>
                  <a:pt x="162732" y="0"/>
                </a:lnTo>
                <a:lnTo>
                  <a:pt x="327577" y="230831"/>
                </a:lnTo>
                <a:lnTo>
                  <a:pt x="173298" y="308792"/>
                </a:lnTo>
                <a:lnTo>
                  <a:pt x="0" y="7115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4321767" y="3305659"/>
            <a:ext cx="211809" cy="144650"/>
          </a:xfrm>
          <a:custGeom>
            <a:avLst/>
            <a:gdLst>
              <a:gd name="connsiteX0" fmla="*/ 0 w 242807"/>
              <a:gd name="connsiteY0" fmla="*/ 72325 h 196311"/>
              <a:gd name="connsiteX1" fmla="*/ 160149 w 242807"/>
              <a:gd name="connsiteY1" fmla="*/ 0 h 196311"/>
              <a:gd name="connsiteX2" fmla="*/ 242807 w 242807"/>
              <a:gd name="connsiteY2" fmla="*/ 134318 h 196311"/>
              <a:gd name="connsiteX3" fmla="*/ 77491 w 242807"/>
              <a:gd name="connsiteY3" fmla="*/ 196311 h 196311"/>
              <a:gd name="connsiteX4" fmla="*/ 0 w 242807"/>
              <a:gd name="connsiteY4" fmla="*/ 72325 h 196311"/>
              <a:gd name="connsiteX0" fmla="*/ 0 w 232474"/>
              <a:gd name="connsiteY0" fmla="*/ 72325 h 196311"/>
              <a:gd name="connsiteX1" fmla="*/ 160149 w 232474"/>
              <a:gd name="connsiteY1" fmla="*/ 0 h 196311"/>
              <a:gd name="connsiteX2" fmla="*/ 232474 w 232474"/>
              <a:gd name="connsiteY2" fmla="*/ 129152 h 196311"/>
              <a:gd name="connsiteX3" fmla="*/ 77491 w 232474"/>
              <a:gd name="connsiteY3" fmla="*/ 196311 h 196311"/>
              <a:gd name="connsiteX4" fmla="*/ 0 w 232474"/>
              <a:gd name="connsiteY4" fmla="*/ 72325 h 196311"/>
              <a:gd name="connsiteX0" fmla="*/ 0 w 253139"/>
              <a:gd name="connsiteY0" fmla="*/ 67159 h 196311"/>
              <a:gd name="connsiteX1" fmla="*/ 180814 w 253139"/>
              <a:gd name="connsiteY1" fmla="*/ 0 h 196311"/>
              <a:gd name="connsiteX2" fmla="*/ 253139 w 253139"/>
              <a:gd name="connsiteY2" fmla="*/ 129152 h 196311"/>
              <a:gd name="connsiteX3" fmla="*/ 98156 w 253139"/>
              <a:gd name="connsiteY3" fmla="*/ 196311 h 196311"/>
              <a:gd name="connsiteX4" fmla="*/ 0 w 253139"/>
              <a:gd name="connsiteY4" fmla="*/ 67159 h 196311"/>
              <a:gd name="connsiteX0" fmla="*/ 0 w 253139"/>
              <a:gd name="connsiteY0" fmla="*/ 72325 h 201477"/>
              <a:gd name="connsiteX1" fmla="*/ 165316 w 253139"/>
              <a:gd name="connsiteY1" fmla="*/ 0 h 201477"/>
              <a:gd name="connsiteX2" fmla="*/ 253139 w 253139"/>
              <a:gd name="connsiteY2" fmla="*/ 134318 h 201477"/>
              <a:gd name="connsiteX3" fmla="*/ 98156 w 253139"/>
              <a:gd name="connsiteY3" fmla="*/ 201477 h 201477"/>
              <a:gd name="connsiteX4" fmla="*/ 0 w 253139"/>
              <a:gd name="connsiteY4" fmla="*/ 72325 h 20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39" h="201477">
                <a:moveTo>
                  <a:pt x="0" y="72325"/>
                </a:moveTo>
                <a:lnTo>
                  <a:pt x="165316" y="0"/>
                </a:lnTo>
                <a:lnTo>
                  <a:pt x="253139" y="134318"/>
                </a:lnTo>
                <a:lnTo>
                  <a:pt x="98156" y="201477"/>
                </a:lnTo>
                <a:lnTo>
                  <a:pt x="0" y="7232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4117385" y="3032502"/>
            <a:ext cx="330629" cy="206642"/>
          </a:xfrm>
          <a:custGeom>
            <a:avLst/>
            <a:gdLst>
              <a:gd name="connsiteX0" fmla="*/ 0 w 273803"/>
              <a:gd name="connsiteY0" fmla="*/ 10332 h 320298"/>
              <a:gd name="connsiteX1" fmla="*/ 273803 w 273803"/>
              <a:gd name="connsiteY1" fmla="*/ 0 h 320298"/>
              <a:gd name="connsiteX2" fmla="*/ 253139 w 273803"/>
              <a:gd name="connsiteY2" fmla="*/ 320298 h 320298"/>
              <a:gd name="connsiteX3" fmla="*/ 0 w 273803"/>
              <a:gd name="connsiteY3" fmla="*/ 10332 h 320298"/>
              <a:gd name="connsiteX0" fmla="*/ 0 w 334035"/>
              <a:gd name="connsiteY0" fmla="*/ 10332 h 397169"/>
              <a:gd name="connsiteX1" fmla="*/ 273803 w 334035"/>
              <a:gd name="connsiteY1" fmla="*/ 0 h 397169"/>
              <a:gd name="connsiteX2" fmla="*/ 334035 w 334035"/>
              <a:gd name="connsiteY2" fmla="*/ 397169 h 397169"/>
              <a:gd name="connsiteX3" fmla="*/ 0 w 334035"/>
              <a:gd name="connsiteY3" fmla="*/ 10332 h 397169"/>
              <a:gd name="connsiteX0" fmla="*/ 0 w 367144"/>
              <a:gd name="connsiteY0" fmla="*/ 10332 h 397169"/>
              <a:gd name="connsiteX1" fmla="*/ 367144 w 367144"/>
              <a:gd name="connsiteY1" fmla="*/ 0 h 397169"/>
              <a:gd name="connsiteX2" fmla="*/ 334035 w 367144"/>
              <a:gd name="connsiteY2" fmla="*/ 397169 h 397169"/>
              <a:gd name="connsiteX3" fmla="*/ 0 w 367144"/>
              <a:gd name="connsiteY3" fmla="*/ 10332 h 397169"/>
              <a:gd name="connsiteX0" fmla="*/ 0 w 398257"/>
              <a:gd name="connsiteY0" fmla="*/ 10332 h 397169"/>
              <a:gd name="connsiteX1" fmla="*/ 398257 w 398257"/>
              <a:gd name="connsiteY1" fmla="*/ 0 h 397169"/>
              <a:gd name="connsiteX2" fmla="*/ 365148 w 398257"/>
              <a:gd name="connsiteY2" fmla="*/ 397169 h 397169"/>
              <a:gd name="connsiteX3" fmla="*/ 0 w 398257"/>
              <a:gd name="connsiteY3" fmla="*/ 10332 h 397169"/>
              <a:gd name="connsiteX0" fmla="*/ 0 w 398257"/>
              <a:gd name="connsiteY0" fmla="*/ 10332 h 461229"/>
              <a:gd name="connsiteX1" fmla="*/ 398257 w 398257"/>
              <a:gd name="connsiteY1" fmla="*/ 0 h 461229"/>
              <a:gd name="connsiteX2" fmla="*/ 321588 w 398257"/>
              <a:gd name="connsiteY2" fmla="*/ 461229 h 461229"/>
              <a:gd name="connsiteX3" fmla="*/ 0 w 398257"/>
              <a:gd name="connsiteY3" fmla="*/ 10332 h 461229"/>
              <a:gd name="connsiteX0" fmla="*/ 0 w 398257"/>
              <a:gd name="connsiteY0" fmla="*/ 10332 h 326703"/>
              <a:gd name="connsiteX1" fmla="*/ 398257 w 398257"/>
              <a:gd name="connsiteY1" fmla="*/ 0 h 326703"/>
              <a:gd name="connsiteX2" fmla="*/ 234469 w 398257"/>
              <a:gd name="connsiteY2" fmla="*/ 326703 h 326703"/>
              <a:gd name="connsiteX3" fmla="*/ 0 w 398257"/>
              <a:gd name="connsiteY3" fmla="*/ 10332 h 326703"/>
              <a:gd name="connsiteX0" fmla="*/ 0 w 398257"/>
              <a:gd name="connsiteY0" fmla="*/ 10332 h 256236"/>
              <a:gd name="connsiteX1" fmla="*/ 398257 w 398257"/>
              <a:gd name="connsiteY1" fmla="*/ 0 h 256236"/>
              <a:gd name="connsiteX2" fmla="*/ 184687 w 398257"/>
              <a:gd name="connsiteY2" fmla="*/ 256236 h 256236"/>
              <a:gd name="connsiteX3" fmla="*/ 0 w 398257"/>
              <a:gd name="connsiteY3" fmla="*/ 10332 h 25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257" h="256236">
                <a:moveTo>
                  <a:pt x="0" y="10332"/>
                </a:moveTo>
                <a:lnTo>
                  <a:pt x="398257" y="0"/>
                </a:lnTo>
                <a:lnTo>
                  <a:pt x="184687" y="256236"/>
                </a:lnTo>
                <a:lnTo>
                  <a:pt x="0" y="1033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29" name="Forme libre 28"/>
          <p:cNvSpPr/>
          <p:nvPr/>
        </p:nvSpPr>
        <p:spPr>
          <a:xfrm>
            <a:off x="4517409" y="3098042"/>
            <a:ext cx="1392072" cy="777922"/>
          </a:xfrm>
          <a:custGeom>
            <a:avLst/>
            <a:gdLst>
              <a:gd name="connsiteX0" fmla="*/ 0 w 1392072"/>
              <a:gd name="connsiteY0" fmla="*/ 0 h 777922"/>
              <a:gd name="connsiteX1" fmla="*/ 682388 w 1392072"/>
              <a:gd name="connsiteY1" fmla="*/ 0 h 777922"/>
              <a:gd name="connsiteX2" fmla="*/ 1392072 w 1392072"/>
              <a:gd name="connsiteY2" fmla="*/ 777922 h 777922"/>
              <a:gd name="connsiteX3" fmla="*/ 586854 w 1392072"/>
              <a:gd name="connsiteY3" fmla="*/ 764274 h 777922"/>
              <a:gd name="connsiteX4" fmla="*/ 0 w 1392072"/>
              <a:gd name="connsiteY4" fmla="*/ 0 h 77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2072" h="777922">
                <a:moveTo>
                  <a:pt x="0" y="0"/>
                </a:moveTo>
                <a:lnTo>
                  <a:pt x="682388" y="0"/>
                </a:lnTo>
                <a:lnTo>
                  <a:pt x="1392072" y="777922"/>
                </a:lnTo>
                <a:lnTo>
                  <a:pt x="586854" y="7642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2101755" y="3029803"/>
            <a:ext cx="1146412" cy="2033516"/>
          </a:xfrm>
          <a:custGeom>
            <a:avLst/>
            <a:gdLst>
              <a:gd name="connsiteX0" fmla="*/ 0 w 1146412"/>
              <a:gd name="connsiteY0" fmla="*/ 13648 h 2033516"/>
              <a:gd name="connsiteX1" fmla="*/ 150126 w 1146412"/>
              <a:gd name="connsiteY1" fmla="*/ 0 h 2033516"/>
              <a:gd name="connsiteX2" fmla="*/ 928048 w 1146412"/>
              <a:gd name="connsiteY2" fmla="*/ 1542197 h 2033516"/>
              <a:gd name="connsiteX3" fmla="*/ 1146412 w 1146412"/>
              <a:gd name="connsiteY3" fmla="*/ 2019869 h 2033516"/>
              <a:gd name="connsiteX4" fmla="*/ 573206 w 1146412"/>
              <a:gd name="connsiteY4" fmla="*/ 2033516 h 2033516"/>
              <a:gd name="connsiteX5" fmla="*/ 0 w 1146412"/>
              <a:gd name="connsiteY5" fmla="*/ 13648 h 2033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6412" h="2033516">
                <a:moveTo>
                  <a:pt x="0" y="13648"/>
                </a:moveTo>
                <a:lnTo>
                  <a:pt x="150126" y="0"/>
                </a:lnTo>
                <a:lnTo>
                  <a:pt x="928048" y="1542197"/>
                </a:lnTo>
                <a:lnTo>
                  <a:pt x="1146412" y="2019869"/>
                </a:lnTo>
                <a:lnTo>
                  <a:pt x="573206" y="2033516"/>
                </a:lnTo>
                <a:lnTo>
                  <a:pt x="0" y="1364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00" i="1" dirty="0" smtClean="0"/>
          </a:p>
          <a:p>
            <a:pPr algn="ctr"/>
            <a:endParaRPr lang="fr-FR" sz="1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1446663" y="900752"/>
            <a:ext cx="806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Turquie</a:t>
            </a:r>
            <a:endParaRPr lang="fr-FR" sz="1600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3411941" y="2047165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Irak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738049" y="1817427"/>
            <a:ext cx="5180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Iran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941327" y="1396621"/>
            <a:ext cx="626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 smtClean="0"/>
              <a:t>Afgh</a:t>
            </a:r>
            <a:r>
              <a:rPr lang="fr-FR" sz="1600" i="1" dirty="0" smtClean="0"/>
              <a:t>.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2458873" y="1817427"/>
            <a:ext cx="581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Syrie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2392908" y="2447499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Jord.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022980" y="3418765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Arabie S.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937147" y="3434687"/>
            <a:ext cx="748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Egypte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436962" y="4460543"/>
            <a:ext cx="732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 smtClean="0"/>
              <a:t>Yemen</a:t>
            </a:r>
            <a:endParaRPr lang="fr-FR" sz="1600" i="1" dirty="0" smtClean="0"/>
          </a:p>
        </p:txBody>
      </p:sp>
      <p:sp>
        <p:nvSpPr>
          <p:cNvPr id="37" name="ZoneTexte 36"/>
          <p:cNvSpPr txBox="1"/>
          <p:nvPr/>
        </p:nvSpPr>
        <p:spPr>
          <a:xfrm>
            <a:off x="4258102" y="3971498"/>
            <a:ext cx="6928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Oman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4426457" y="3537045"/>
            <a:ext cx="527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EAU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4317241" y="321177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Q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148151" y="296156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K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047933" y="1664257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L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06221" y="1992573"/>
            <a:ext cx="386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 smtClean="0"/>
              <a:t>Isr</a:t>
            </a:r>
            <a:endParaRPr lang="fr-FR" sz="1600" i="1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5800298" y="2006222"/>
            <a:ext cx="1310184" cy="8893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6052784" y="2299649"/>
            <a:ext cx="887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Pakistan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602775" y="2022144"/>
            <a:ext cx="1179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Méditerranée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4835855" y="3170830"/>
            <a:ext cx="803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Golfe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Persique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3530900" y="5808346"/>
            <a:ext cx="2162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u="sng" dirty="0" smtClean="0"/>
              <a:t>Le puzzle des Etats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2373844" y="3967174"/>
            <a:ext cx="641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Mer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Rouge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1677165" y="0"/>
            <a:ext cx="5788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Le Proche et Moyen Orient, foyer de tensions et de conflits</a:t>
            </a:r>
          </a:p>
        </p:txBody>
      </p:sp>
    </p:spTree>
    <p:extLst>
      <p:ext uri="{BB962C8B-B14F-4D97-AF65-F5344CB8AC3E}">
        <p14:creationId xmlns:p14="http://schemas.microsoft.com/office/powerpoint/2010/main" val="90193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10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4" grpId="0"/>
      <p:bldP spid="5" grpId="0"/>
      <p:bldP spid="27" grpId="0"/>
      <p:bldP spid="28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11" grpId="0"/>
      <p:bldP spid="12" grpId="0"/>
      <p:bldP spid="13" grpId="0"/>
      <p:bldP spid="40" grpId="0" animBg="1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660" y="1593273"/>
            <a:ext cx="1734052" cy="13316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i="1" dirty="0"/>
          </a:p>
        </p:txBody>
      </p:sp>
      <p:sp>
        <p:nvSpPr>
          <p:cNvPr id="3" name="Rectangle 2"/>
          <p:cNvSpPr/>
          <p:nvPr/>
        </p:nvSpPr>
        <p:spPr>
          <a:xfrm>
            <a:off x="651163" y="620688"/>
            <a:ext cx="2867891" cy="9171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37309" y="2989965"/>
            <a:ext cx="1679868" cy="1331311"/>
          </a:xfrm>
          <a:custGeom>
            <a:avLst/>
            <a:gdLst>
              <a:gd name="connsiteX0" fmla="*/ 0 w 1637070"/>
              <a:gd name="connsiteY0" fmla="*/ 29497 h 1297858"/>
              <a:gd name="connsiteX1" fmla="*/ 0 w 1637070"/>
              <a:gd name="connsiteY1" fmla="*/ 1297858 h 1297858"/>
              <a:gd name="connsiteX2" fmla="*/ 1622322 w 1637070"/>
              <a:gd name="connsiteY2" fmla="*/ 1297858 h 1297858"/>
              <a:gd name="connsiteX3" fmla="*/ 1637070 w 1637070"/>
              <a:gd name="connsiteY3" fmla="*/ 0 h 1297858"/>
              <a:gd name="connsiteX4" fmla="*/ 0 w 1637070"/>
              <a:gd name="connsiteY4" fmla="*/ 29497 h 1297858"/>
              <a:gd name="connsiteX0" fmla="*/ 0 w 1637070"/>
              <a:gd name="connsiteY0" fmla="*/ 0 h 1312966"/>
              <a:gd name="connsiteX1" fmla="*/ 0 w 1637070"/>
              <a:gd name="connsiteY1" fmla="*/ 1312966 h 1312966"/>
              <a:gd name="connsiteX2" fmla="*/ 1622322 w 1637070"/>
              <a:gd name="connsiteY2" fmla="*/ 1312966 h 1312966"/>
              <a:gd name="connsiteX3" fmla="*/ 1637070 w 1637070"/>
              <a:gd name="connsiteY3" fmla="*/ 15108 h 1312966"/>
              <a:gd name="connsiteX4" fmla="*/ 0 w 1637070"/>
              <a:gd name="connsiteY4" fmla="*/ 0 h 1312966"/>
              <a:gd name="connsiteX0" fmla="*/ 0 w 1637070"/>
              <a:gd name="connsiteY0" fmla="*/ 18345 h 1331311"/>
              <a:gd name="connsiteX1" fmla="*/ 0 w 1637070"/>
              <a:gd name="connsiteY1" fmla="*/ 1331311 h 1331311"/>
              <a:gd name="connsiteX2" fmla="*/ 1622322 w 1637070"/>
              <a:gd name="connsiteY2" fmla="*/ 1331311 h 1331311"/>
              <a:gd name="connsiteX3" fmla="*/ 1637070 w 1637070"/>
              <a:gd name="connsiteY3" fmla="*/ 0 h 1331311"/>
              <a:gd name="connsiteX4" fmla="*/ 0 w 1637070"/>
              <a:gd name="connsiteY4" fmla="*/ 18345 h 1331311"/>
              <a:gd name="connsiteX0" fmla="*/ 0 w 1992712"/>
              <a:gd name="connsiteY0" fmla="*/ 18345 h 1331311"/>
              <a:gd name="connsiteX1" fmla="*/ 0 w 1992712"/>
              <a:gd name="connsiteY1" fmla="*/ 1331311 h 1331311"/>
              <a:gd name="connsiteX2" fmla="*/ 1992712 w 1992712"/>
              <a:gd name="connsiteY2" fmla="*/ 1308161 h 1331311"/>
              <a:gd name="connsiteX3" fmla="*/ 1637070 w 1992712"/>
              <a:gd name="connsiteY3" fmla="*/ 0 h 1331311"/>
              <a:gd name="connsiteX4" fmla="*/ 0 w 1992712"/>
              <a:gd name="connsiteY4" fmla="*/ 18345 h 133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2712" h="1331311">
                <a:moveTo>
                  <a:pt x="0" y="18345"/>
                </a:moveTo>
                <a:lnTo>
                  <a:pt x="0" y="1331311"/>
                </a:lnTo>
                <a:lnTo>
                  <a:pt x="1992712" y="1308161"/>
                </a:lnTo>
                <a:lnTo>
                  <a:pt x="1637070" y="0"/>
                </a:lnTo>
                <a:lnTo>
                  <a:pt x="0" y="1834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024328" y="1682006"/>
            <a:ext cx="293914" cy="257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025570" y="2006222"/>
            <a:ext cx="308197" cy="76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2291786" y="3044143"/>
            <a:ext cx="2355583" cy="1759352"/>
          </a:xfrm>
          <a:custGeom>
            <a:avLst/>
            <a:gdLst>
              <a:gd name="connsiteX0" fmla="*/ 0 w 2199190"/>
              <a:gd name="connsiteY0" fmla="*/ 219919 h 1979271"/>
              <a:gd name="connsiteX1" fmla="*/ 914400 w 2199190"/>
              <a:gd name="connsiteY1" fmla="*/ 1979271 h 1979271"/>
              <a:gd name="connsiteX2" fmla="*/ 2199190 w 2199190"/>
              <a:gd name="connsiteY2" fmla="*/ 1169043 h 1979271"/>
              <a:gd name="connsiteX3" fmla="*/ 648183 w 2199190"/>
              <a:gd name="connsiteY3" fmla="*/ 0 h 1979271"/>
              <a:gd name="connsiteX4" fmla="*/ 0 w 2199190"/>
              <a:gd name="connsiteY4" fmla="*/ 219919 h 1979271"/>
              <a:gd name="connsiteX0" fmla="*/ 0 w 2199190"/>
              <a:gd name="connsiteY0" fmla="*/ 51968 h 1811320"/>
              <a:gd name="connsiteX1" fmla="*/ 914400 w 2199190"/>
              <a:gd name="connsiteY1" fmla="*/ 1811320 h 1811320"/>
              <a:gd name="connsiteX2" fmla="*/ 2199190 w 2199190"/>
              <a:gd name="connsiteY2" fmla="*/ 1001092 h 1811320"/>
              <a:gd name="connsiteX3" fmla="*/ 1618567 w 2199190"/>
              <a:gd name="connsiteY3" fmla="*/ 0 h 1811320"/>
              <a:gd name="connsiteX4" fmla="*/ 0 w 2199190"/>
              <a:gd name="connsiteY4" fmla="*/ 51968 h 1811320"/>
              <a:gd name="connsiteX0" fmla="*/ 0 w 2199190"/>
              <a:gd name="connsiteY0" fmla="*/ 0 h 1759352"/>
              <a:gd name="connsiteX1" fmla="*/ 914400 w 2199190"/>
              <a:gd name="connsiteY1" fmla="*/ 1759352 h 1759352"/>
              <a:gd name="connsiteX2" fmla="*/ 2199190 w 2199190"/>
              <a:gd name="connsiteY2" fmla="*/ 949124 h 1759352"/>
              <a:gd name="connsiteX3" fmla="*/ 1599906 w 2199190"/>
              <a:gd name="connsiteY3" fmla="*/ 4016 h 1759352"/>
              <a:gd name="connsiteX4" fmla="*/ 0 w 2199190"/>
              <a:gd name="connsiteY4" fmla="*/ 0 h 1759352"/>
              <a:gd name="connsiteX0" fmla="*/ 0 w 2199190"/>
              <a:gd name="connsiteY0" fmla="*/ 9839 h 1769191"/>
              <a:gd name="connsiteX1" fmla="*/ 914400 w 2199190"/>
              <a:gd name="connsiteY1" fmla="*/ 1769191 h 1769191"/>
              <a:gd name="connsiteX2" fmla="*/ 2199190 w 2199190"/>
              <a:gd name="connsiteY2" fmla="*/ 958963 h 1769191"/>
              <a:gd name="connsiteX3" fmla="*/ 1890851 w 2199190"/>
              <a:gd name="connsiteY3" fmla="*/ 0 h 1769191"/>
              <a:gd name="connsiteX4" fmla="*/ 0 w 2199190"/>
              <a:gd name="connsiteY4" fmla="*/ 9839 h 1769191"/>
              <a:gd name="connsiteX0" fmla="*/ 0 w 2448572"/>
              <a:gd name="connsiteY0" fmla="*/ 9839 h 1769191"/>
              <a:gd name="connsiteX1" fmla="*/ 914400 w 2448572"/>
              <a:gd name="connsiteY1" fmla="*/ 1769191 h 1769191"/>
              <a:gd name="connsiteX2" fmla="*/ 2448572 w 2448572"/>
              <a:gd name="connsiteY2" fmla="*/ 778854 h 1769191"/>
              <a:gd name="connsiteX3" fmla="*/ 1890851 w 2448572"/>
              <a:gd name="connsiteY3" fmla="*/ 0 h 1769191"/>
              <a:gd name="connsiteX4" fmla="*/ 0 w 2448572"/>
              <a:gd name="connsiteY4" fmla="*/ 9839 h 1769191"/>
              <a:gd name="connsiteX0" fmla="*/ 0 w 2355583"/>
              <a:gd name="connsiteY0" fmla="*/ 9839 h 1769191"/>
              <a:gd name="connsiteX1" fmla="*/ 914400 w 2355583"/>
              <a:gd name="connsiteY1" fmla="*/ 1769191 h 1769191"/>
              <a:gd name="connsiteX2" fmla="*/ 2355583 w 2355583"/>
              <a:gd name="connsiteY2" fmla="*/ 846013 h 1769191"/>
              <a:gd name="connsiteX3" fmla="*/ 1890851 w 2355583"/>
              <a:gd name="connsiteY3" fmla="*/ 0 h 1769191"/>
              <a:gd name="connsiteX4" fmla="*/ 0 w 2355583"/>
              <a:gd name="connsiteY4" fmla="*/ 9839 h 1769191"/>
              <a:gd name="connsiteX0" fmla="*/ 0 w 2355583"/>
              <a:gd name="connsiteY0" fmla="*/ 0 h 1759352"/>
              <a:gd name="connsiteX1" fmla="*/ 914400 w 2355583"/>
              <a:gd name="connsiteY1" fmla="*/ 1759352 h 1759352"/>
              <a:gd name="connsiteX2" fmla="*/ 2355583 w 2355583"/>
              <a:gd name="connsiteY2" fmla="*/ 836174 h 1759352"/>
              <a:gd name="connsiteX3" fmla="*/ 1766865 w 2355583"/>
              <a:gd name="connsiteY3" fmla="*/ 5660 h 1759352"/>
              <a:gd name="connsiteX4" fmla="*/ 0 w 2355583"/>
              <a:gd name="connsiteY4" fmla="*/ 0 h 1759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5583" h="1759352">
                <a:moveTo>
                  <a:pt x="0" y="0"/>
                </a:moveTo>
                <a:lnTo>
                  <a:pt x="914400" y="1759352"/>
                </a:lnTo>
                <a:lnTo>
                  <a:pt x="2355583" y="836174"/>
                </a:lnTo>
                <a:lnTo>
                  <a:pt x="1766865" y="566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384854" y="1607126"/>
            <a:ext cx="691978" cy="6720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368625" y="2347414"/>
            <a:ext cx="613550" cy="6277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150973" y="1593273"/>
            <a:ext cx="1268627" cy="13854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3227294" y="4309782"/>
            <a:ext cx="1028700" cy="773206"/>
          </a:xfrm>
          <a:custGeom>
            <a:avLst/>
            <a:gdLst>
              <a:gd name="connsiteX0" fmla="*/ 0 w 1028700"/>
              <a:gd name="connsiteY0" fmla="*/ 531159 h 773206"/>
              <a:gd name="connsiteX1" fmla="*/ 833718 w 1028700"/>
              <a:gd name="connsiteY1" fmla="*/ 0 h 773206"/>
              <a:gd name="connsiteX2" fmla="*/ 1028700 w 1028700"/>
              <a:gd name="connsiteY2" fmla="*/ 188259 h 773206"/>
              <a:gd name="connsiteX3" fmla="*/ 161365 w 1028700"/>
              <a:gd name="connsiteY3" fmla="*/ 773206 h 773206"/>
              <a:gd name="connsiteX4" fmla="*/ 0 w 1028700"/>
              <a:gd name="connsiteY4" fmla="*/ 531159 h 7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8700" h="773206">
                <a:moveTo>
                  <a:pt x="0" y="531159"/>
                </a:moveTo>
                <a:lnTo>
                  <a:pt x="833718" y="0"/>
                </a:lnTo>
                <a:lnTo>
                  <a:pt x="1028700" y="188259"/>
                </a:lnTo>
                <a:lnTo>
                  <a:pt x="161365" y="773206"/>
                </a:lnTo>
                <a:lnTo>
                  <a:pt x="0" y="5311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4094629" y="3872753"/>
            <a:ext cx="806824" cy="598394"/>
          </a:xfrm>
          <a:custGeom>
            <a:avLst/>
            <a:gdLst>
              <a:gd name="connsiteX0" fmla="*/ 0 w 806824"/>
              <a:gd name="connsiteY0" fmla="*/ 416859 h 598394"/>
              <a:gd name="connsiteX1" fmla="*/ 194983 w 806824"/>
              <a:gd name="connsiteY1" fmla="*/ 598394 h 598394"/>
              <a:gd name="connsiteX2" fmla="*/ 611842 w 806824"/>
              <a:gd name="connsiteY2" fmla="*/ 295835 h 598394"/>
              <a:gd name="connsiteX3" fmla="*/ 806824 w 806824"/>
              <a:gd name="connsiteY3" fmla="*/ 154641 h 598394"/>
              <a:gd name="connsiteX4" fmla="*/ 618565 w 806824"/>
              <a:gd name="connsiteY4" fmla="*/ 0 h 598394"/>
              <a:gd name="connsiteX5" fmla="*/ 0 w 806824"/>
              <a:gd name="connsiteY5" fmla="*/ 416859 h 59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6824" h="598394">
                <a:moveTo>
                  <a:pt x="0" y="416859"/>
                </a:moveTo>
                <a:lnTo>
                  <a:pt x="194983" y="598394"/>
                </a:lnTo>
                <a:lnTo>
                  <a:pt x="611842" y="295835"/>
                </a:lnTo>
                <a:lnTo>
                  <a:pt x="806824" y="154641"/>
                </a:lnTo>
                <a:lnTo>
                  <a:pt x="618565" y="0"/>
                </a:lnTo>
                <a:lnTo>
                  <a:pt x="0" y="4168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3602182" y="859809"/>
            <a:ext cx="2097234" cy="2132773"/>
          </a:xfrm>
          <a:custGeom>
            <a:avLst/>
            <a:gdLst>
              <a:gd name="connsiteX0" fmla="*/ 0 w 2355273"/>
              <a:gd name="connsiteY0" fmla="*/ 443346 h 1898073"/>
              <a:gd name="connsiteX1" fmla="*/ 886691 w 2355273"/>
              <a:gd name="connsiteY1" fmla="*/ 457200 h 1898073"/>
              <a:gd name="connsiteX2" fmla="*/ 886691 w 2355273"/>
              <a:gd name="connsiteY2" fmla="*/ 1884218 h 1898073"/>
              <a:gd name="connsiteX3" fmla="*/ 2355273 w 2355273"/>
              <a:gd name="connsiteY3" fmla="*/ 1898073 h 1898073"/>
              <a:gd name="connsiteX4" fmla="*/ 2341418 w 2355273"/>
              <a:gd name="connsiteY4" fmla="*/ 13855 h 1898073"/>
              <a:gd name="connsiteX5" fmla="*/ 0 w 2355273"/>
              <a:gd name="connsiteY5" fmla="*/ 0 h 1898073"/>
              <a:gd name="connsiteX6" fmla="*/ 0 w 2355273"/>
              <a:gd name="connsiteY6" fmla="*/ 443346 h 1898073"/>
              <a:gd name="connsiteX0" fmla="*/ 0 w 2341418"/>
              <a:gd name="connsiteY0" fmla="*/ 443346 h 1898073"/>
              <a:gd name="connsiteX1" fmla="*/ 886691 w 2341418"/>
              <a:gd name="connsiteY1" fmla="*/ 457200 h 1898073"/>
              <a:gd name="connsiteX2" fmla="*/ 886691 w 2341418"/>
              <a:gd name="connsiteY2" fmla="*/ 1884218 h 1898073"/>
              <a:gd name="connsiteX3" fmla="*/ 2095965 w 2341418"/>
              <a:gd name="connsiteY3" fmla="*/ 1898073 h 1898073"/>
              <a:gd name="connsiteX4" fmla="*/ 2341418 w 2341418"/>
              <a:gd name="connsiteY4" fmla="*/ 13855 h 1898073"/>
              <a:gd name="connsiteX5" fmla="*/ 0 w 2341418"/>
              <a:gd name="connsiteY5" fmla="*/ 0 h 1898073"/>
              <a:gd name="connsiteX6" fmla="*/ 0 w 2341418"/>
              <a:gd name="connsiteY6" fmla="*/ 443346 h 1898073"/>
              <a:gd name="connsiteX0" fmla="*/ 0 w 2109406"/>
              <a:gd name="connsiteY0" fmla="*/ 443346 h 1898073"/>
              <a:gd name="connsiteX1" fmla="*/ 886691 w 2109406"/>
              <a:gd name="connsiteY1" fmla="*/ 457200 h 1898073"/>
              <a:gd name="connsiteX2" fmla="*/ 886691 w 2109406"/>
              <a:gd name="connsiteY2" fmla="*/ 1884218 h 1898073"/>
              <a:gd name="connsiteX3" fmla="*/ 2095965 w 2109406"/>
              <a:gd name="connsiteY3" fmla="*/ 1898073 h 1898073"/>
              <a:gd name="connsiteX4" fmla="*/ 2109406 w 2109406"/>
              <a:gd name="connsiteY4" fmla="*/ 27502 h 1898073"/>
              <a:gd name="connsiteX5" fmla="*/ 0 w 2109406"/>
              <a:gd name="connsiteY5" fmla="*/ 0 h 1898073"/>
              <a:gd name="connsiteX6" fmla="*/ 0 w 2109406"/>
              <a:gd name="connsiteY6" fmla="*/ 443346 h 1898073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59186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7502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88413 h 2143140"/>
              <a:gd name="connsiteX1" fmla="*/ 886691 w 2109406"/>
              <a:gd name="connsiteY1" fmla="*/ 702267 h 2143140"/>
              <a:gd name="connsiteX2" fmla="*/ 886691 w 2109406"/>
              <a:gd name="connsiteY2" fmla="*/ 2129285 h 2143140"/>
              <a:gd name="connsiteX3" fmla="*/ 2095965 w 2109406"/>
              <a:gd name="connsiteY3" fmla="*/ 2143140 h 2143140"/>
              <a:gd name="connsiteX4" fmla="*/ 2109406 w 2109406"/>
              <a:gd name="connsiteY4" fmla="*/ 0 h 2143140"/>
              <a:gd name="connsiteX5" fmla="*/ 0 w 2109406"/>
              <a:gd name="connsiteY5" fmla="*/ 13383 h 2143140"/>
              <a:gd name="connsiteX6" fmla="*/ 0 w 2109406"/>
              <a:gd name="connsiteY6" fmla="*/ 688413 h 2143140"/>
              <a:gd name="connsiteX0" fmla="*/ 0 w 2123054"/>
              <a:gd name="connsiteY0" fmla="*/ 675030 h 2129757"/>
              <a:gd name="connsiteX1" fmla="*/ 886691 w 2123054"/>
              <a:gd name="connsiteY1" fmla="*/ 688884 h 2129757"/>
              <a:gd name="connsiteX2" fmla="*/ 886691 w 2123054"/>
              <a:gd name="connsiteY2" fmla="*/ 2115902 h 2129757"/>
              <a:gd name="connsiteX3" fmla="*/ 2095965 w 2123054"/>
              <a:gd name="connsiteY3" fmla="*/ 2129757 h 2129757"/>
              <a:gd name="connsiteX4" fmla="*/ 2123054 w 2123054"/>
              <a:gd name="connsiteY4" fmla="*/ 246 h 2129757"/>
              <a:gd name="connsiteX5" fmla="*/ 0 w 2123054"/>
              <a:gd name="connsiteY5" fmla="*/ 0 h 2129757"/>
              <a:gd name="connsiteX6" fmla="*/ 0 w 2123054"/>
              <a:gd name="connsiteY6" fmla="*/ 675030 h 2129757"/>
              <a:gd name="connsiteX0" fmla="*/ 0 w 2097234"/>
              <a:gd name="connsiteY0" fmla="*/ 675030 h 2129757"/>
              <a:gd name="connsiteX1" fmla="*/ 886691 w 2097234"/>
              <a:gd name="connsiteY1" fmla="*/ 688884 h 2129757"/>
              <a:gd name="connsiteX2" fmla="*/ 886691 w 2097234"/>
              <a:gd name="connsiteY2" fmla="*/ 2115902 h 2129757"/>
              <a:gd name="connsiteX3" fmla="*/ 2095965 w 2097234"/>
              <a:gd name="connsiteY3" fmla="*/ 2129757 h 2129757"/>
              <a:gd name="connsiteX4" fmla="*/ 2095758 w 2097234"/>
              <a:gd name="connsiteY4" fmla="*/ 27502 h 2129757"/>
              <a:gd name="connsiteX5" fmla="*/ 0 w 2097234"/>
              <a:gd name="connsiteY5" fmla="*/ 0 h 2129757"/>
              <a:gd name="connsiteX6" fmla="*/ 0 w 2097234"/>
              <a:gd name="connsiteY6" fmla="*/ 675030 h 212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7234" h="2129757">
                <a:moveTo>
                  <a:pt x="0" y="675030"/>
                </a:moveTo>
                <a:lnTo>
                  <a:pt x="886691" y="688884"/>
                </a:lnTo>
                <a:lnTo>
                  <a:pt x="886691" y="2115902"/>
                </a:lnTo>
                <a:lnTo>
                  <a:pt x="2095965" y="2129757"/>
                </a:lnTo>
                <a:cubicBezTo>
                  <a:pt x="2100445" y="1506233"/>
                  <a:pt x="2091278" y="651026"/>
                  <a:pt x="2095758" y="27502"/>
                </a:cubicBezTo>
                <a:lnTo>
                  <a:pt x="0" y="0"/>
                </a:lnTo>
                <a:lnTo>
                  <a:pt x="0" y="67503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5739919" y="1111673"/>
            <a:ext cx="969818" cy="82630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4487641" y="3528683"/>
            <a:ext cx="327577" cy="308792"/>
          </a:xfrm>
          <a:custGeom>
            <a:avLst/>
            <a:gdLst>
              <a:gd name="connsiteX0" fmla="*/ 0 w 374072"/>
              <a:gd name="connsiteY0" fmla="*/ 96981 h 401781"/>
              <a:gd name="connsiteX1" fmla="*/ 152400 w 374072"/>
              <a:gd name="connsiteY1" fmla="*/ 0 h 401781"/>
              <a:gd name="connsiteX2" fmla="*/ 374072 w 374072"/>
              <a:gd name="connsiteY2" fmla="*/ 318654 h 401781"/>
              <a:gd name="connsiteX3" fmla="*/ 193963 w 374072"/>
              <a:gd name="connsiteY3" fmla="*/ 401781 h 401781"/>
              <a:gd name="connsiteX4" fmla="*/ 0 w 374072"/>
              <a:gd name="connsiteY4" fmla="*/ 96981 h 401781"/>
              <a:gd name="connsiteX0" fmla="*/ 0 w 368905"/>
              <a:gd name="connsiteY0" fmla="*/ 138310 h 401781"/>
              <a:gd name="connsiteX1" fmla="*/ 147233 w 368905"/>
              <a:gd name="connsiteY1" fmla="*/ 0 h 401781"/>
              <a:gd name="connsiteX2" fmla="*/ 368905 w 368905"/>
              <a:gd name="connsiteY2" fmla="*/ 318654 h 401781"/>
              <a:gd name="connsiteX3" fmla="*/ 188796 w 368905"/>
              <a:gd name="connsiteY3" fmla="*/ 401781 h 401781"/>
              <a:gd name="connsiteX4" fmla="*/ 0 w 368905"/>
              <a:gd name="connsiteY4" fmla="*/ 138310 h 401781"/>
              <a:gd name="connsiteX0" fmla="*/ 0 w 368905"/>
              <a:gd name="connsiteY0" fmla="*/ 91815 h 355286"/>
              <a:gd name="connsiteX1" fmla="*/ 183396 w 368905"/>
              <a:gd name="connsiteY1" fmla="*/ 0 h 355286"/>
              <a:gd name="connsiteX2" fmla="*/ 368905 w 368905"/>
              <a:gd name="connsiteY2" fmla="*/ 272159 h 355286"/>
              <a:gd name="connsiteX3" fmla="*/ 188796 w 368905"/>
              <a:gd name="connsiteY3" fmla="*/ 355286 h 355286"/>
              <a:gd name="connsiteX4" fmla="*/ 0 w 368905"/>
              <a:gd name="connsiteY4" fmla="*/ 91815 h 355286"/>
              <a:gd name="connsiteX0" fmla="*/ 0 w 348241"/>
              <a:gd name="connsiteY0" fmla="*/ 91815 h 355286"/>
              <a:gd name="connsiteX1" fmla="*/ 183396 w 348241"/>
              <a:gd name="connsiteY1" fmla="*/ 0 h 355286"/>
              <a:gd name="connsiteX2" fmla="*/ 348241 w 348241"/>
              <a:gd name="connsiteY2" fmla="*/ 246329 h 355286"/>
              <a:gd name="connsiteX3" fmla="*/ 188796 w 348241"/>
              <a:gd name="connsiteY3" fmla="*/ 355286 h 355286"/>
              <a:gd name="connsiteX4" fmla="*/ 0 w 348241"/>
              <a:gd name="connsiteY4" fmla="*/ 91815 h 355286"/>
              <a:gd name="connsiteX0" fmla="*/ 0 w 348241"/>
              <a:gd name="connsiteY0" fmla="*/ 91815 h 329456"/>
              <a:gd name="connsiteX1" fmla="*/ 183396 w 348241"/>
              <a:gd name="connsiteY1" fmla="*/ 0 h 329456"/>
              <a:gd name="connsiteX2" fmla="*/ 348241 w 348241"/>
              <a:gd name="connsiteY2" fmla="*/ 246329 h 329456"/>
              <a:gd name="connsiteX3" fmla="*/ 173298 w 348241"/>
              <a:gd name="connsiteY3" fmla="*/ 329456 h 329456"/>
              <a:gd name="connsiteX4" fmla="*/ 0 w 348241"/>
              <a:gd name="connsiteY4" fmla="*/ 91815 h 329456"/>
              <a:gd name="connsiteX0" fmla="*/ 0 w 348241"/>
              <a:gd name="connsiteY0" fmla="*/ 71151 h 308792"/>
              <a:gd name="connsiteX1" fmla="*/ 162732 w 348241"/>
              <a:gd name="connsiteY1" fmla="*/ 0 h 308792"/>
              <a:gd name="connsiteX2" fmla="*/ 348241 w 348241"/>
              <a:gd name="connsiteY2" fmla="*/ 225665 h 308792"/>
              <a:gd name="connsiteX3" fmla="*/ 173298 w 348241"/>
              <a:gd name="connsiteY3" fmla="*/ 308792 h 308792"/>
              <a:gd name="connsiteX4" fmla="*/ 0 w 348241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5997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0831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577" h="308792">
                <a:moveTo>
                  <a:pt x="0" y="71151"/>
                </a:moveTo>
                <a:lnTo>
                  <a:pt x="162732" y="0"/>
                </a:lnTo>
                <a:lnTo>
                  <a:pt x="327577" y="230831"/>
                </a:lnTo>
                <a:lnTo>
                  <a:pt x="173298" y="308792"/>
                </a:lnTo>
                <a:lnTo>
                  <a:pt x="0" y="7115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4321767" y="3305659"/>
            <a:ext cx="211809" cy="144650"/>
          </a:xfrm>
          <a:custGeom>
            <a:avLst/>
            <a:gdLst>
              <a:gd name="connsiteX0" fmla="*/ 0 w 242807"/>
              <a:gd name="connsiteY0" fmla="*/ 72325 h 196311"/>
              <a:gd name="connsiteX1" fmla="*/ 160149 w 242807"/>
              <a:gd name="connsiteY1" fmla="*/ 0 h 196311"/>
              <a:gd name="connsiteX2" fmla="*/ 242807 w 242807"/>
              <a:gd name="connsiteY2" fmla="*/ 134318 h 196311"/>
              <a:gd name="connsiteX3" fmla="*/ 77491 w 242807"/>
              <a:gd name="connsiteY3" fmla="*/ 196311 h 196311"/>
              <a:gd name="connsiteX4" fmla="*/ 0 w 242807"/>
              <a:gd name="connsiteY4" fmla="*/ 72325 h 196311"/>
              <a:gd name="connsiteX0" fmla="*/ 0 w 232474"/>
              <a:gd name="connsiteY0" fmla="*/ 72325 h 196311"/>
              <a:gd name="connsiteX1" fmla="*/ 160149 w 232474"/>
              <a:gd name="connsiteY1" fmla="*/ 0 h 196311"/>
              <a:gd name="connsiteX2" fmla="*/ 232474 w 232474"/>
              <a:gd name="connsiteY2" fmla="*/ 129152 h 196311"/>
              <a:gd name="connsiteX3" fmla="*/ 77491 w 232474"/>
              <a:gd name="connsiteY3" fmla="*/ 196311 h 196311"/>
              <a:gd name="connsiteX4" fmla="*/ 0 w 232474"/>
              <a:gd name="connsiteY4" fmla="*/ 72325 h 196311"/>
              <a:gd name="connsiteX0" fmla="*/ 0 w 253139"/>
              <a:gd name="connsiteY0" fmla="*/ 67159 h 196311"/>
              <a:gd name="connsiteX1" fmla="*/ 180814 w 253139"/>
              <a:gd name="connsiteY1" fmla="*/ 0 h 196311"/>
              <a:gd name="connsiteX2" fmla="*/ 253139 w 253139"/>
              <a:gd name="connsiteY2" fmla="*/ 129152 h 196311"/>
              <a:gd name="connsiteX3" fmla="*/ 98156 w 253139"/>
              <a:gd name="connsiteY3" fmla="*/ 196311 h 196311"/>
              <a:gd name="connsiteX4" fmla="*/ 0 w 253139"/>
              <a:gd name="connsiteY4" fmla="*/ 67159 h 196311"/>
              <a:gd name="connsiteX0" fmla="*/ 0 w 253139"/>
              <a:gd name="connsiteY0" fmla="*/ 72325 h 201477"/>
              <a:gd name="connsiteX1" fmla="*/ 165316 w 253139"/>
              <a:gd name="connsiteY1" fmla="*/ 0 h 201477"/>
              <a:gd name="connsiteX2" fmla="*/ 253139 w 253139"/>
              <a:gd name="connsiteY2" fmla="*/ 134318 h 201477"/>
              <a:gd name="connsiteX3" fmla="*/ 98156 w 253139"/>
              <a:gd name="connsiteY3" fmla="*/ 201477 h 201477"/>
              <a:gd name="connsiteX4" fmla="*/ 0 w 253139"/>
              <a:gd name="connsiteY4" fmla="*/ 72325 h 20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39" h="201477">
                <a:moveTo>
                  <a:pt x="0" y="72325"/>
                </a:moveTo>
                <a:lnTo>
                  <a:pt x="165316" y="0"/>
                </a:lnTo>
                <a:lnTo>
                  <a:pt x="253139" y="134318"/>
                </a:lnTo>
                <a:lnTo>
                  <a:pt x="98156" y="201477"/>
                </a:lnTo>
                <a:lnTo>
                  <a:pt x="0" y="7232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4117385" y="3032502"/>
            <a:ext cx="330629" cy="206642"/>
          </a:xfrm>
          <a:custGeom>
            <a:avLst/>
            <a:gdLst>
              <a:gd name="connsiteX0" fmla="*/ 0 w 273803"/>
              <a:gd name="connsiteY0" fmla="*/ 10332 h 320298"/>
              <a:gd name="connsiteX1" fmla="*/ 273803 w 273803"/>
              <a:gd name="connsiteY1" fmla="*/ 0 h 320298"/>
              <a:gd name="connsiteX2" fmla="*/ 253139 w 273803"/>
              <a:gd name="connsiteY2" fmla="*/ 320298 h 320298"/>
              <a:gd name="connsiteX3" fmla="*/ 0 w 273803"/>
              <a:gd name="connsiteY3" fmla="*/ 10332 h 320298"/>
              <a:gd name="connsiteX0" fmla="*/ 0 w 334035"/>
              <a:gd name="connsiteY0" fmla="*/ 10332 h 397169"/>
              <a:gd name="connsiteX1" fmla="*/ 273803 w 334035"/>
              <a:gd name="connsiteY1" fmla="*/ 0 h 397169"/>
              <a:gd name="connsiteX2" fmla="*/ 334035 w 334035"/>
              <a:gd name="connsiteY2" fmla="*/ 397169 h 397169"/>
              <a:gd name="connsiteX3" fmla="*/ 0 w 334035"/>
              <a:gd name="connsiteY3" fmla="*/ 10332 h 397169"/>
              <a:gd name="connsiteX0" fmla="*/ 0 w 367144"/>
              <a:gd name="connsiteY0" fmla="*/ 10332 h 397169"/>
              <a:gd name="connsiteX1" fmla="*/ 367144 w 367144"/>
              <a:gd name="connsiteY1" fmla="*/ 0 h 397169"/>
              <a:gd name="connsiteX2" fmla="*/ 334035 w 367144"/>
              <a:gd name="connsiteY2" fmla="*/ 397169 h 397169"/>
              <a:gd name="connsiteX3" fmla="*/ 0 w 367144"/>
              <a:gd name="connsiteY3" fmla="*/ 10332 h 397169"/>
              <a:gd name="connsiteX0" fmla="*/ 0 w 398257"/>
              <a:gd name="connsiteY0" fmla="*/ 10332 h 397169"/>
              <a:gd name="connsiteX1" fmla="*/ 398257 w 398257"/>
              <a:gd name="connsiteY1" fmla="*/ 0 h 397169"/>
              <a:gd name="connsiteX2" fmla="*/ 365148 w 398257"/>
              <a:gd name="connsiteY2" fmla="*/ 397169 h 397169"/>
              <a:gd name="connsiteX3" fmla="*/ 0 w 398257"/>
              <a:gd name="connsiteY3" fmla="*/ 10332 h 397169"/>
              <a:gd name="connsiteX0" fmla="*/ 0 w 398257"/>
              <a:gd name="connsiteY0" fmla="*/ 10332 h 461229"/>
              <a:gd name="connsiteX1" fmla="*/ 398257 w 398257"/>
              <a:gd name="connsiteY1" fmla="*/ 0 h 461229"/>
              <a:gd name="connsiteX2" fmla="*/ 321588 w 398257"/>
              <a:gd name="connsiteY2" fmla="*/ 461229 h 461229"/>
              <a:gd name="connsiteX3" fmla="*/ 0 w 398257"/>
              <a:gd name="connsiteY3" fmla="*/ 10332 h 461229"/>
              <a:gd name="connsiteX0" fmla="*/ 0 w 398257"/>
              <a:gd name="connsiteY0" fmla="*/ 10332 h 326703"/>
              <a:gd name="connsiteX1" fmla="*/ 398257 w 398257"/>
              <a:gd name="connsiteY1" fmla="*/ 0 h 326703"/>
              <a:gd name="connsiteX2" fmla="*/ 234469 w 398257"/>
              <a:gd name="connsiteY2" fmla="*/ 326703 h 326703"/>
              <a:gd name="connsiteX3" fmla="*/ 0 w 398257"/>
              <a:gd name="connsiteY3" fmla="*/ 10332 h 326703"/>
              <a:gd name="connsiteX0" fmla="*/ 0 w 398257"/>
              <a:gd name="connsiteY0" fmla="*/ 10332 h 256236"/>
              <a:gd name="connsiteX1" fmla="*/ 398257 w 398257"/>
              <a:gd name="connsiteY1" fmla="*/ 0 h 256236"/>
              <a:gd name="connsiteX2" fmla="*/ 184687 w 398257"/>
              <a:gd name="connsiteY2" fmla="*/ 256236 h 256236"/>
              <a:gd name="connsiteX3" fmla="*/ 0 w 398257"/>
              <a:gd name="connsiteY3" fmla="*/ 10332 h 25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257" h="256236">
                <a:moveTo>
                  <a:pt x="0" y="10332"/>
                </a:moveTo>
                <a:lnTo>
                  <a:pt x="398257" y="0"/>
                </a:lnTo>
                <a:lnTo>
                  <a:pt x="184687" y="256236"/>
                </a:lnTo>
                <a:lnTo>
                  <a:pt x="0" y="1033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29" name="Forme libre 28"/>
          <p:cNvSpPr/>
          <p:nvPr/>
        </p:nvSpPr>
        <p:spPr>
          <a:xfrm>
            <a:off x="4517409" y="3098042"/>
            <a:ext cx="1392072" cy="777922"/>
          </a:xfrm>
          <a:custGeom>
            <a:avLst/>
            <a:gdLst>
              <a:gd name="connsiteX0" fmla="*/ 0 w 1392072"/>
              <a:gd name="connsiteY0" fmla="*/ 0 h 777922"/>
              <a:gd name="connsiteX1" fmla="*/ 682388 w 1392072"/>
              <a:gd name="connsiteY1" fmla="*/ 0 h 777922"/>
              <a:gd name="connsiteX2" fmla="*/ 1392072 w 1392072"/>
              <a:gd name="connsiteY2" fmla="*/ 777922 h 777922"/>
              <a:gd name="connsiteX3" fmla="*/ 586854 w 1392072"/>
              <a:gd name="connsiteY3" fmla="*/ 764274 h 777922"/>
              <a:gd name="connsiteX4" fmla="*/ 0 w 1392072"/>
              <a:gd name="connsiteY4" fmla="*/ 0 h 77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2072" h="777922">
                <a:moveTo>
                  <a:pt x="0" y="0"/>
                </a:moveTo>
                <a:lnTo>
                  <a:pt x="682388" y="0"/>
                </a:lnTo>
                <a:lnTo>
                  <a:pt x="1392072" y="777922"/>
                </a:lnTo>
                <a:lnTo>
                  <a:pt x="586854" y="7642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2101755" y="3029803"/>
            <a:ext cx="1146412" cy="2033516"/>
          </a:xfrm>
          <a:custGeom>
            <a:avLst/>
            <a:gdLst>
              <a:gd name="connsiteX0" fmla="*/ 0 w 1146412"/>
              <a:gd name="connsiteY0" fmla="*/ 13648 h 2033516"/>
              <a:gd name="connsiteX1" fmla="*/ 150126 w 1146412"/>
              <a:gd name="connsiteY1" fmla="*/ 0 h 2033516"/>
              <a:gd name="connsiteX2" fmla="*/ 928048 w 1146412"/>
              <a:gd name="connsiteY2" fmla="*/ 1542197 h 2033516"/>
              <a:gd name="connsiteX3" fmla="*/ 1146412 w 1146412"/>
              <a:gd name="connsiteY3" fmla="*/ 2019869 h 2033516"/>
              <a:gd name="connsiteX4" fmla="*/ 573206 w 1146412"/>
              <a:gd name="connsiteY4" fmla="*/ 2033516 h 2033516"/>
              <a:gd name="connsiteX5" fmla="*/ 0 w 1146412"/>
              <a:gd name="connsiteY5" fmla="*/ 13648 h 2033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6412" h="2033516">
                <a:moveTo>
                  <a:pt x="0" y="13648"/>
                </a:moveTo>
                <a:lnTo>
                  <a:pt x="150126" y="0"/>
                </a:lnTo>
                <a:lnTo>
                  <a:pt x="928048" y="1542197"/>
                </a:lnTo>
                <a:lnTo>
                  <a:pt x="1146412" y="2019869"/>
                </a:lnTo>
                <a:lnTo>
                  <a:pt x="573206" y="2033516"/>
                </a:lnTo>
                <a:lnTo>
                  <a:pt x="0" y="1364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00" i="1" dirty="0" smtClean="0"/>
          </a:p>
          <a:p>
            <a:pPr algn="ctr"/>
            <a:endParaRPr lang="fr-FR" sz="1400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3411941" y="2047165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Irak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941327" y="1396621"/>
            <a:ext cx="626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 smtClean="0"/>
              <a:t>Afgh</a:t>
            </a:r>
            <a:r>
              <a:rPr lang="fr-FR" sz="1600" i="1" dirty="0" smtClean="0"/>
              <a:t>.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2458873" y="1817427"/>
            <a:ext cx="581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Syrie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2392908" y="2447499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Jord.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436962" y="4460543"/>
            <a:ext cx="732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 smtClean="0"/>
              <a:t>Yemen</a:t>
            </a:r>
            <a:endParaRPr lang="fr-FR" sz="1600" i="1" dirty="0" smtClean="0"/>
          </a:p>
        </p:txBody>
      </p:sp>
      <p:sp>
        <p:nvSpPr>
          <p:cNvPr id="37" name="ZoneTexte 36"/>
          <p:cNvSpPr txBox="1"/>
          <p:nvPr/>
        </p:nvSpPr>
        <p:spPr>
          <a:xfrm>
            <a:off x="4258102" y="3971498"/>
            <a:ext cx="6928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Oman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4426457" y="3537045"/>
            <a:ext cx="527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EAU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4317241" y="321177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Q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148151" y="296156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K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047933" y="1664257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L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800298" y="2006222"/>
            <a:ext cx="1310184" cy="8893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6052784" y="2299649"/>
            <a:ext cx="887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Pakistan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483893" y="4339988"/>
            <a:ext cx="641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Mer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Rouge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602775" y="2022144"/>
            <a:ext cx="1179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Méditerranée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4719945" y="3067799"/>
            <a:ext cx="803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Golfe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Persique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6715385" y="5732801"/>
            <a:ext cx="2428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Les principales puissances régionales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0" y="5380906"/>
            <a:ext cx="36677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1) </a:t>
            </a:r>
            <a:r>
              <a:rPr lang="fr-FR" sz="1400" b="1" u="sng" dirty="0" smtClean="0"/>
              <a:t>Enjeux stratégiques et puissances régionales</a:t>
            </a:r>
          </a:p>
        </p:txBody>
      </p:sp>
      <p:sp>
        <p:nvSpPr>
          <p:cNvPr id="46" name="Ellipse 45"/>
          <p:cNvSpPr/>
          <p:nvPr/>
        </p:nvSpPr>
        <p:spPr>
          <a:xfrm>
            <a:off x="174546" y="5884508"/>
            <a:ext cx="389095" cy="389965"/>
          </a:xfrm>
          <a:prstGeom prst="ellipse">
            <a:avLst/>
          </a:prstGeom>
          <a:noFill/>
          <a:ln w="12700">
            <a:solidFill>
              <a:schemeClr val="tx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641038" y="5864939"/>
            <a:ext cx="1644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La manne pétrolière</a:t>
            </a:r>
          </a:p>
        </p:txBody>
      </p:sp>
      <p:cxnSp>
        <p:nvCxnSpPr>
          <p:cNvPr id="48" name="Connecteur droit avec flèche 47"/>
          <p:cNvCxnSpPr/>
          <p:nvPr/>
        </p:nvCxnSpPr>
        <p:spPr>
          <a:xfrm>
            <a:off x="3206967" y="5858499"/>
            <a:ext cx="309282" cy="322729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3569024" y="5742526"/>
            <a:ext cx="2248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Lieu de passage stratégique </a:t>
            </a:r>
          </a:p>
          <a:p>
            <a:r>
              <a:rPr lang="fr-FR" sz="1400" i="1" dirty="0" smtClean="0"/>
              <a:t>pour l’économie mondiale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6248791" y="5840687"/>
            <a:ext cx="484428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b="1" i="1" dirty="0" smtClean="0"/>
              <a:t>Iran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1446663" y="900752"/>
            <a:ext cx="828368" cy="338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Turquie</a:t>
            </a:r>
            <a:endParaRPr lang="fr-FR" sz="1600" b="1" i="1" dirty="0"/>
          </a:p>
        </p:txBody>
      </p:sp>
      <p:sp>
        <p:nvSpPr>
          <p:cNvPr id="59" name="ZoneTexte 58"/>
          <p:cNvSpPr txBox="1"/>
          <p:nvPr/>
        </p:nvSpPr>
        <p:spPr>
          <a:xfrm>
            <a:off x="4738049" y="1817427"/>
            <a:ext cx="529312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Iran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3022980" y="3418765"/>
            <a:ext cx="947695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Arabie S.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937147" y="3434687"/>
            <a:ext cx="763542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Egypte</a:t>
            </a:r>
          </a:p>
        </p:txBody>
      </p:sp>
      <p:sp>
        <p:nvSpPr>
          <p:cNvPr id="62" name="Ellipse 61"/>
          <p:cNvSpPr/>
          <p:nvPr/>
        </p:nvSpPr>
        <p:spPr>
          <a:xfrm>
            <a:off x="3411940" y="2169994"/>
            <a:ext cx="2210938" cy="2210937"/>
          </a:xfrm>
          <a:prstGeom prst="ellipse">
            <a:avLst/>
          </a:prstGeom>
          <a:noFill/>
          <a:ln w="12700">
            <a:solidFill>
              <a:schemeClr val="tx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3" name="Connecteur droit avec flèche 62"/>
          <p:cNvCxnSpPr/>
          <p:nvPr/>
        </p:nvCxnSpPr>
        <p:spPr>
          <a:xfrm>
            <a:off x="1842247" y="2864224"/>
            <a:ext cx="309282" cy="322729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>
            <a:off x="5208494" y="3541059"/>
            <a:ext cx="309282" cy="322729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2006221" y="1992573"/>
            <a:ext cx="391454" cy="338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err="1" smtClean="0"/>
              <a:t>Isr</a:t>
            </a:r>
            <a:endParaRPr lang="fr-FR" sz="1600" b="1" i="1" dirty="0" smtClean="0"/>
          </a:p>
        </p:txBody>
      </p:sp>
      <p:sp>
        <p:nvSpPr>
          <p:cNvPr id="66" name="ZoneTexte 65"/>
          <p:cNvSpPr txBox="1"/>
          <p:nvPr/>
        </p:nvSpPr>
        <p:spPr>
          <a:xfrm>
            <a:off x="1306463" y="0"/>
            <a:ext cx="5788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Le Proche et Moyen Orient, foyer de tensions et de conflits</a:t>
            </a:r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69" y="0"/>
            <a:ext cx="1600231" cy="1217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4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 animBg="1"/>
      <p:bldP spid="47" grpId="0"/>
      <p:bldP spid="49" grpId="0"/>
      <p:bldP spid="50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660" y="1593273"/>
            <a:ext cx="1734052" cy="13316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i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1163" y="620688"/>
            <a:ext cx="2867891" cy="9171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37309" y="2989965"/>
            <a:ext cx="1679868" cy="1331311"/>
          </a:xfrm>
          <a:custGeom>
            <a:avLst/>
            <a:gdLst>
              <a:gd name="connsiteX0" fmla="*/ 0 w 1637070"/>
              <a:gd name="connsiteY0" fmla="*/ 29497 h 1297858"/>
              <a:gd name="connsiteX1" fmla="*/ 0 w 1637070"/>
              <a:gd name="connsiteY1" fmla="*/ 1297858 h 1297858"/>
              <a:gd name="connsiteX2" fmla="*/ 1622322 w 1637070"/>
              <a:gd name="connsiteY2" fmla="*/ 1297858 h 1297858"/>
              <a:gd name="connsiteX3" fmla="*/ 1637070 w 1637070"/>
              <a:gd name="connsiteY3" fmla="*/ 0 h 1297858"/>
              <a:gd name="connsiteX4" fmla="*/ 0 w 1637070"/>
              <a:gd name="connsiteY4" fmla="*/ 29497 h 1297858"/>
              <a:gd name="connsiteX0" fmla="*/ 0 w 1637070"/>
              <a:gd name="connsiteY0" fmla="*/ 0 h 1312966"/>
              <a:gd name="connsiteX1" fmla="*/ 0 w 1637070"/>
              <a:gd name="connsiteY1" fmla="*/ 1312966 h 1312966"/>
              <a:gd name="connsiteX2" fmla="*/ 1622322 w 1637070"/>
              <a:gd name="connsiteY2" fmla="*/ 1312966 h 1312966"/>
              <a:gd name="connsiteX3" fmla="*/ 1637070 w 1637070"/>
              <a:gd name="connsiteY3" fmla="*/ 15108 h 1312966"/>
              <a:gd name="connsiteX4" fmla="*/ 0 w 1637070"/>
              <a:gd name="connsiteY4" fmla="*/ 0 h 1312966"/>
              <a:gd name="connsiteX0" fmla="*/ 0 w 1637070"/>
              <a:gd name="connsiteY0" fmla="*/ 18345 h 1331311"/>
              <a:gd name="connsiteX1" fmla="*/ 0 w 1637070"/>
              <a:gd name="connsiteY1" fmla="*/ 1331311 h 1331311"/>
              <a:gd name="connsiteX2" fmla="*/ 1622322 w 1637070"/>
              <a:gd name="connsiteY2" fmla="*/ 1331311 h 1331311"/>
              <a:gd name="connsiteX3" fmla="*/ 1637070 w 1637070"/>
              <a:gd name="connsiteY3" fmla="*/ 0 h 1331311"/>
              <a:gd name="connsiteX4" fmla="*/ 0 w 1637070"/>
              <a:gd name="connsiteY4" fmla="*/ 18345 h 1331311"/>
              <a:gd name="connsiteX0" fmla="*/ 0 w 1992712"/>
              <a:gd name="connsiteY0" fmla="*/ 18345 h 1331311"/>
              <a:gd name="connsiteX1" fmla="*/ 0 w 1992712"/>
              <a:gd name="connsiteY1" fmla="*/ 1331311 h 1331311"/>
              <a:gd name="connsiteX2" fmla="*/ 1992712 w 1992712"/>
              <a:gd name="connsiteY2" fmla="*/ 1308161 h 1331311"/>
              <a:gd name="connsiteX3" fmla="*/ 1637070 w 1992712"/>
              <a:gd name="connsiteY3" fmla="*/ 0 h 1331311"/>
              <a:gd name="connsiteX4" fmla="*/ 0 w 1992712"/>
              <a:gd name="connsiteY4" fmla="*/ 18345 h 133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2712" h="1331311">
                <a:moveTo>
                  <a:pt x="0" y="18345"/>
                </a:moveTo>
                <a:lnTo>
                  <a:pt x="0" y="1331311"/>
                </a:lnTo>
                <a:lnTo>
                  <a:pt x="1992712" y="1308161"/>
                </a:lnTo>
                <a:lnTo>
                  <a:pt x="1637070" y="0"/>
                </a:lnTo>
                <a:lnTo>
                  <a:pt x="0" y="1834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024328" y="1682006"/>
            <a:ext cx="293914" cy="257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025570" y="2006222"/>
            <a:ext cx="308197" cy="76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2291786" y="3044143"/>
            <a:ext cx="2355583" cy="1759352"/>
          </a:xfrm>
          <a:custGeom>
            <a:avLst/>
            <a:gdLst>
              <a:gd name="connsiteX0" fmla="*/ 0 w 2199190"/>
              <a:gd name="connsiteY0" fmla="*/ 219919 h 1979271"/>
              <a:gd name="connsiteX1" fmla="*/ 914400 w 2199190"/>
              <a:gd name="connsiteY1" fmla="*/ 1979271 h 1979271"/>
              <a:gd name="connsiteX2" fmla="*/ 2199190 w 2199190"/>
              <a:gd name="connsiteY2" fmla="*/ 1169043 h 1979271"/>
              <a:gd name="connsiteX3" fmla="*/ 648183 w 2199190"/>
              <a:gd name="connsiteY3" fmla="*/ 0 h 1979271"/>
              <a:gd name="connsiteX4" fmla="*/ 0 w 2199190"/>
              <a:gd name="connsiteY4" fmla="*/ 219919 h 1979271"/>
              <a:gd name="connsiteX0" fmla="*/ 0 w 2199190"/>
              <a:gd name="connsiteY0" fmla="*/ 51968 h 1811320"/>
              <a:gd name="connsiteX1" fmla="*/ 914400 w 2199190"/>
              <a:gd name="connsiteY1" fmla="*/ 1811320 h 1811320"/>
              <a:gd name="connsiteX2" fmla="*/ 2199190 w 2199190"/>
              <a:gd name="connsiteY2" fmla="*/ 1001092 h 1811320"/>
              <a:gd name="connsiteX3" fmla="*/ 1618567 w 2199190"/>
              <a:gd name="connsiteY3" fmla="*/ 0 h 1811320"/>
              <a:gd name="connsiteX4" fmla="*/ 0 w 2199190"/>
              <a:gd name="connsiteY4" fmla="*/ 51968 h 1811320"/>
              <a:gd name="connsiteX0" fmla="*/ 0 w 2199190"/>
              <a:gd name="connsiteY0" fmla="*/ 0 h 1759352"/>
              <a:gd name="connsiteX1" fmla="*/ 914400 w 2199190"/>
              <a:gd name="connsiteY1" fmla="*/ 1759352 h 1759352"/>
              <a:gd name="connsiteX2" fmla="*/ 2199190 w 2199190"/>
              <a:gd name="connsiteY2" fmla="*/ 949124 h 1759352"/>
              <a:gd name="connsiteX3" fmla="*/ 1599906 w 2199190"/>
              <a:gd name="connsiteY3" fmla="*/ 4016 h 1759352"/>
              <a:gd name="connsiteX4" fmla="*/ 0 w 2199190"/>
              <a:gd name="connsiteY4" fmla="*/ 0 h 1759352"/>
              <a:gd name="connsiteX0" fmla="*/ 0 w 2199190"/>
              <a:gd name="connsiteY0" fmla="*/ 9839 h 1769191"/>
              <a:gd name="connsiteX1" fmla="*/ 914400 w 2199190"/>
              <a:gd name="connsiteY1" fmla="*/ 1769191 h 1769191"/>
              <a:gd name="connsiteX2" fmla="*/ 2199190 w 2199190"/>
              <a:gd name="connsiteY2" fmla="*/ 958963 h 1769191"/>
              <a:gd name="connsiteX3" fmla="*/ 1890851 w 2199190"/>
              <a:gd name="connsiteY3" fmla="*/ 0 h 1769191"/>
              <a:gd name="connsiteX4" fmla="*/ 0 w 2199190"/>
              <a:gd name="connsiteY4" fmla="*/ 9839 h 1769191"/>
              <a:gd name="connsiteX0" fmla="*/ 0 w 2448572"/>
              <a:gd name="connsiteY0" fmla="*/ 9839 h 1769191"/>
              <a:gd name="connsiteX1" fmla="*/ 914400 w 2448572"/>
              <a:gd name="connsiteY1" fmla="*/ 1769191 h 1769191"/>
              <a:gd name="connsiteX2" fmla="*/ 2448572 w 2448572"/>
              <a:gd name="connsiteY2" fmla="*/ 778854 h 1769191"/>
              <a:gd name="connsiteX3" fmla="*/ 1890851 w 2448572"/>
              <a:gd name="connsiteY3" fmla="*/ 0 h 1769191"/>
              <a:gd name="connsiteX4" fmla="*/ 0 w 2448572"/>
              <a:gd name="connsiteY4" fmla="*/ 9839 h 1769191"/>
              <a:gd name="connsiteX0" fmla="*/ 0 w 2355583"/>
              <a:gd name="connsiteY0" fmla="*/ 9839 h 1769191"/>
              <a:gd name="connsiteX1" fmla="*/ 914400 w 2355583"/>
              <a:gd name="connsiteY1" fmla="*/ 1769191 h 1769191"/>
              <a:gd name="connsiteX2" fmla="*/ 2355583 w 2355583"/>
              <a:gd name="connsiteY2" fmla="*/ 846013 h 1769191"/>
              <a:gd name="connsiteX3" fmla="*/ 1890851 w 2355583"/>
              <a:gd name="connsiteY3" fmla="*/ 0 h 1769191"/>
              <a:gd name="connsiteX4" fmla="*/ 0 w 2355583"/>
              <a:gd name="connsiteY4" fmla="*/ 9839 h 1769191"/>
              <a:gd name="connsiteX0" fmla="*/ 0 w 2355583"/>
              <a:gd name="connsiteY0" fmla="*/ 0 h 1759352"/>
              <a:gd name="connsiteX1" fmla="*/ 914400 w 2355583"/>
              <a:gd name="connsiteY1" fmla="*/ 1759352 h 1759352"/>
              <a:gd name="connsiteX2" fmla="*/ 2355583 w 2355583"/>
              <a:gd name="connsiteY2" fmla="*/ 836174 h 1759352"/>
              <a:gd name="connsiteX3" fmla="*/ 1766865 w 2355583"/>
              <a:gd name="connsiteY3" fmla="*/ 5660 h 1759352"/>
              <a:gd name="connsiteX4" fmla="*/ 0 w 2355583"/>
              <a:gd name="connsiteY4" fmla="*/ 0 h 1759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5583" h="1759352">
                <a:moveTo>
                  <a:pt x="0" y="0"/>
                </a:moveTo>
                <a:lnTo>
                  <a:pt x="914400" y="1759352"/>
                </a:lnTo>
                <a:lnTo>
                  <a:pt x="2355583" y="836174"/>
                </a:lnTo>
                <a:lnTo>
                  <a:pt x="1766865" y="566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384854" y="1607126"/>
            <a:ext cx="691978" cy="6720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368625" y="2347414"/>
            <a:ext cx="613550" cy="6277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150973" y="1593273"/>
            <a:ext cx="1268627" cy="13854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3227294" y="4309782"/>
            <a:ext cx="1028700" cy="773206"/>
          </a:xfrm>
          <a:custGeom>
            <a:avLst/>
            <a:gdLst>
              <a:gd name="connsiteX0" fmla="*/ 0 w 1028700"/>
              <a:gd name="connsiteY0" fmla="*/ 531159 h 773206"/>
              <a:gd name="connsiteX1" fmla="*/ 833718 w 1028700"/>
              <a:gd name="connsiteY1" fmla="*/ 0 h 773206"/>
              <a:gd name="connsiteX2" fmla="*/ 1028700 w 1028700"/>
              <a:gd name="connsiteY2" fmla="*/ 188259 h 773206"/>
              <a:gd name="connsiteX3" fmla="*/ 161365 w 1028700"/>
              <a:gd name="connsiteY3" fmla="*/ 773206 h 773206"/>
              <a:gd name="connsiteX4" fmla="*/ 0 w 1028700"/>
              <a:gd name="connsiteY4" fmla="*/ 531159 h 7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8700" h="773206">
                <a:moveTo>
                  <a:pt x="0" y="531159"/>
                </a:moveTo>
                <a:lnTo>
                  <a:pt x="833718" y="0"/>
                </a:lnTo>
                <a:lnTo>
                  <a:pt x="1028700" y="188259"/>
                </a:lnTo>
                <a:lnTo>
                  <a:pt x="161365" y="773206"/>
                </a:lnTo>
                <a:lnTo>
                  <a:pt x="0" y="5311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4094629" y="3872753"/>
            <a:ext cx="806824" cy="598394"/>
          </a:xfrm>
          <a:custGeom>
            <a:avLst/>
            <a:gdLst>
              <a:gd name="connsiteX0" fmla="*/ 0 w 806824"/>
              <a:gd name="connsiteY0" fmla="*/ 416859 h 598394"/>
              <a:gd name="connsiteX1" fmla="*/ 194983 w 806824"/>
              <a:gd name="connsiteY1" fmla="*/ 598394 h 598394"/>
              <a:gd name="connsiteX2" fmla="*/ 611842 w 806824"/>
              <a:gd name="connsiteY2" fmla="*/ 295835 h 598394"/>
              <a:gd name="connsiteX3" fmla="*/ 806824 w 806824"/>
              <a:gd name="connsiteY3" fmla="*/ 154641 h 598394"/>
              <a:gd name="connsiteX4" fmla="*/ 618565 w 806824"/>
              <a:gd name="connsiteY4" fmla="*/ 0 h 598394"/>
              <a:gd name="connsiteX5" fmla="*/ 0 w 806824"/>
              <a:gd name="connsiteY5" fmla="*/ 416859 h 59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6824" h="598394">
                <a:moveTo>
                  <a:pt x="0" y="416859"/>
                </a:moveTo>
                <a:lnTo>
                  <a:pt x="194983" y="598394"/>
                </a:lnTo>
                <a:lnTo>
                  <a:pt x="611842" y="295835"/>
                </a:lnTo>
                <a:lnTo>
                  <a:pt x="806824" y="154641"/>
                </a:lnTo>
                <a:lnTo>
                  <a:pt x="618565" y="0"/>
                </a:lnTo>
                <a:lnTo>
                  <a:pt x="0" y="4168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3602182" y="859809"/>
            <a:ext cx="2097234" cy="2132773"/>
          </a:xfrm>
          <a:custGeom>
            <a:avLst/>
            <a:gdLst>
              <a:gd name="connsiteX0" fmla="*/ 0 w 2355273"/>
              <a:gd name="connsiteY0" fmla="*/ 443346 h 1898073"/>
              <a:gd name="connsiteX1" fmla="*/ 886691 w 2355273"/>
              <a:gd name="connsiteY1" fmla="*/ 457200 h 1898073"/>
              <a:gd name="connsiteX2" fmla="*/ 886691 w 2355273"/>
              <a:gd name="connsiteY2" fmla="*/ 1884218 h 1898073"/>
              <a:gd name="connsiteX3" fmla="*/ 2355273 w 2355273"/>
              <a:gd name="connsiteY3" fmla="*/ 1898073 h 1898073"/>
              <a:gd name="connsiteX4" fmla="*/ 2341418 w 2355273"/>
              <a:gd name="connsiteY4" fmla="*/ 13855 h 1898073"/>
              <a:gd name="connsiteX5" fmla="*/ 0 w 2355273"/>
              <a:gd name="connsiteY5" fmla="*/ 0 h 1898073"/>
              <a:gd name="connsiteX6" fmla="*/ 0 w 2355273"/>
              <a:gd name="connsiteY6" fmla="*/ 443346 h 1898073"/>
              <a:gd name="connsiteX0" fmla="*/ 0 w 2341418"/>
              <a:gd name="connsiteY0" fmla="*/ 443346 h 1898073"/>
              <a:gd name="connsiteX1" fmla="*/ 886691 w 2341418"/>
              <a:gd name="connsiteY1" fmla="*/ 457200 h 1898073"/>
              <a:gd name="connsiteX2" fmla="*/ 886691 w 2341418"/>
              <a:gd name="connsiteY2" fmla="*/ 1884218 h 1898073"/>
              <a:gd name="connsiteX3" fmla="*/ 2095965 w 2341418"/>
              <a:gd name="connsiteY3" fmla="*/ 1898073 h 1898073"/>
              <a:gd name="connsiteX4" fmla="*/ 2341418 w 2341418"/>
              <a:gd name="connsiteY4" fmla="*/ 13855 h 1898073"/>
              <a:gd name="connsiteX5" fmla="*/ 0 w 2341418"/>
              <a:gd name="connsiteY5" fmla="*/ 0 h 1898073"/>
              <a:gd name="connsiteX6" fmla="*/ 0 w 2341418"/>
              <a:gd name="connsiteY6" fmla="*/ 443346 h 1898073"/>
              <a:gd name="connsiteX0" fmla="*/ 0 w 2109406"/>
              <a:gd name="connsiteY0" fmla="*/ 443346 h 1898073"/>
              <a:gd name="connsiteX1" fmla="*/ 886691 w 2109406"/>
              <a:gd name="connsiteY1" fmla="*/ 457200 h 1898073"/>
              <a:gd name="connsiteX2" fmla="*/ 886691 w 2109406"/>
              <a:gd name="connsiteY2" fmla="*/ 1884218 h 1898073"/>
              <a:gd name="connsiteX3" fmla="*/ 2095965 w 2109406"/>
              <a:gd name="connsiteY3" fmla="*/ 1898073 h 1898073"/>
              <a:gd name="connsiteX4" fmla="*/ 2109406 w 2109406"/>
              <a:gd name="connsiteY4" fmla="*/ 27502 h 1898073"/>
              <a:gd name="connsiteX5" fmla="*/ 0 w 2109406"/>
              <a:gd name="connsiteY5" fmla="*/ 0 h 1898073"/>
              <a:gd name="connsiteX6" fmla="*/ 0 w 2109406"/>
              <a:gd name="connsiteY6" fmla="*/ 443346 h 1898073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59186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7502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88413 h 2143140"/>
              <a:gd name="connsiteX1" fmla="*/ 886691 w 2109406"/>
              <a:gd name="connsiteY1" fmla="*/ 702267 h 2143140"/>
              <a:gd name="connsiteX2" fmla="*/ 886691 w 2109406"/>
              <a:gd name="connsiteY2" fmla="*/ 2129285 h 2143140"/>
              <a:gd name="connsiteX3" fmla="*/ 2095965 w 2109406"/>
              <a:gd name="connsiteY3" fmla="*/ 2143140 h 2143140"/>
              <a:gd name="connsiteX4" fmla="*/ 2109406 w 2109406"/>
              <a:gd name="connsiteY4" fmla="*/ 0 h 2143140"/>
              <a:gd name="connsiteX5" fmla="*/ 0 w 2109406"/>
              <a:gd name="connsiteY5" fmla="*/ 13383 h 2143140"/>
              <a:gd name="connsiteX6" fmla="*/ 0 w 2109406"/>
              <a:gd name="connsiteY6" fmla="*/ 688413 h 2143140"/>
              <a:gd name="connsiteX0" fmla="*/ 0 w 2123054"/>
              <a:gd name="connsiteY0" fmla="*/ 675030 h 2129757"/>
              <a:gd name="connsiteX1" fmla="*/ 886691 w 2123054"/>
              <a:gd name="connsiteY1" fmla="*/ 688884 h 2129757"/>
              <a:gd name="connsiteX2" fmla="*/ 886691 w 2123054"/>
              <a:gd name="connsiteY2" fmla="*/ 2115902 h 2129757"/>
              <a:gd name="connsiteX3" fmla="*/ 2095965 w 2123054"/>
              <a:gd name="connsiteY3" fmla="*/ 2129757 h 2129757"/>
              <a:gd name="connsiteX4" fmla="*/ 2123054 w 2123054"/>
              <a:gd name="connsiteY4" fmla="*/ 246 h 2129757"/>
              <a:gd name="connsiteX5" fmla="*/ 0 w 2123054"/>
              <a:gd name="connsiteY5" fmla="*/ 0 h 2129757"/>
              <a:gd name="connsiteX6" fmla="*/ 0 w 2123054"/>
              <a:gd name="connsiteY6" fmla="*/ 675030 h 2129757"/>
              <a:gd name="connsiteX0" fmla="*/ 0 w 2097234"/>
              <a:gd name="connsiteY0" fmla="*/ 675030 h 2129757"/>
              <a:gd name="connsiteX1" fmla="*/ 886691 w 2097234"/>
              <a:gd name="connsiteY1" fmla="*/ 688884 h 2129757"/>
              <a:gd name="connsiteX2" fmla="*/ 886691 w 2097234"/>
              <a:gd name="connsiteY2" fmla="*/ 2115902 h 2129757"/>
              <a:gd name="connsiteX3" fmla="*/ 2095965 w 2097234"/>
              <a:gd name="connsiteY3" fmla="*/ 2129757 h 2129757"/>
              <a:gd name="connsiteX4" fmla="*/ 2095758 w 2097234"/>
              <a:gd name="connsiteY4" fmla="*/ 27502 h 2129757"/>
              <a:gd name="connsiteX5" fmla="*/ 0 w 2097234"/>
              <a:gd name="connsiteY5" fmla="*/ 0 h 2129757"/>
              <a:gd name="connsiteX6" fmla="*/ 0 w 2097234"/>
              <a:gd name="connsiteY6" fmla="*/ 675030 h 212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7234" h="2129757">
                <a:moveTo>
                  <a:pt x="0" y="675030"/>
                </a:moveTo>
                <a:lnTo>
                  <a:pt x="886691" y="688884"/>
                </a:lnTo>
                <a:lnTo>
                  <a:pt x="886691" y="2115902"/>
                </a:lnTo>
                <a:lnTo>
                  <a:pt x="2095965" y="2129757"/>
                </a:lnTo>
                <a:cubicBezTo>
                  <a:pt x="2100445" y="1506233"/>
                  <a:pt x="2091278" y="651026"/>
                  <a:pt x="2095758" y="27502"/>
                </a:cubicBezTo>
                <a:lnTo>
                  <a:pt x="0" y="0"/>
                </a:lnTo>
                <a:lnTo>
                  <a:pt x="0" y="67503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5739919" y="1111673"/>
            <a:ext cx="969818" cy="82630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69" y="0"/>
            <a:ext cx="1600231" cy="1217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orme libre 23"/>
          <p:cNvSpPr/>
          <p:nvPr/>
        </p:nvSpPr>
        <p:spPr>
          <a:xfrm>
            <a:off x="4487641" y="3528683"/>
            <a:ext cx="327577" cy="308792"/>
          </a:xfrm>
          <a:custGeom>
            <a:avLst/>
            <a:gdLst>
              <a:gd name="connsiteX0" fmla="*/ 0 w 374072"/>
              <a:gd name="connsiteY0" fmla="*/ 96981 h 401781"/>
              <a:gd name="connsiteX1" fmla="*/ 152400 w 374072"/>
              <a:gd name="connsiteY1" fmla="*/ 0 h 401781"/>
              <a:gd name="connsiteX2" fmla="*/ 374072 w 374072"/>
              <a:gd name="connsiteY2" fmla="*/ 318654 h 401781"/>
              <a:gd name="connsiteX3" fmla="*/ 193963 w 374072"/>
              <a:gd name="connsiteY3" fmla="*/ 401781 h 401781"/>
              <a:gd name="connsiteX4" fmla="*/ 0 w 374072"/>
              <a:gd name="connsiteY4" fmla="*/ 96981 h 401781"/>
              <a:gd name="connsiteX0" fmla="*/ 0 w 368905"/>
              <a:gd name="connsiteY0" fmla="*/ 138310 h 401781"/>
              <a:gd name="connsiteX1" fmla="*/ 147233 w 368905"/>
              <a:gd name="connsiteY1" fmla="*/ 0 h 401781"/>
              <a:gd name="connsiteX2" fmla="*/ 368905 w 368905"/>
              <a:gd name="connsiteY2" fmla="*/ 318654 h 401781"/>
              <a:gd name="connsiteX3" fmla="*/ 188796 w 368905"/>
              <a:gd name="connsiteY3" fmla="*/ 401781 h 401781"/>
              <a:gd name="connsiteX4" fmla="*/ 0 w 368905"/>
              <a:gd name="connsiteY4" fmla="*/ 138310 h 401781"/>
              <a:gd name="connsiteX0" fmla="*/ 0 w 368905"/>
              <a:gd name="connsiteY0" fmla="*/ 91815 h 355286"/>
              <a:gd name="connsiteX1" fmla="*/ 183396 w 368905"/>
              <a:gd name="connsiteY1" fmla="*/ 0 h 355286"/>
              <a:gd name="connsiteX2" fmla="*/ 368905 w 368905"/>
              <a:gd name="connsiteY2" fmla="*/ 272159 h 355286"/>
              <a:gd name="connsiteX3" fmla="*/ 188796 w 368905"/>
              <a:gd name="connsiteY3" fmla="*/ 355286 h 355286"/>
              <a:gd name="connsiteX4" fmla="*/ 0 w 368905"/>
              <a:gd name="connsiteY4" fmla="*/ 91815 h 355286"/>
              <a:gd name="connsiteX0" fmla="*/ 0 w 348241"/>
              <a:gd name="connsiteY0" fmla="*/ 91815 h 355286"/>
              <a:gd name="connsiteX1" fmla="*/ 183396 w 348241"/>
              <a:gd name="connsiteY1" fmla="*/ 0 h 355286"/>
              <a:gd name="connsiteX2" fmla="*/ 348241 w 348241"/>
              <a:gd name="connsiteY2" fmla="*/ 246329 h 355286"/>
              <a:gd name="connsiteX3" fmla="*/ 188796 w 348241"/>
              <a:gd name="connsiteY3" fmla="*/ 355286 h 355286"/>
              <a:gd name="connsiteX4" fmla="*/ 0 w 348241"/>
              <a:gd name="connsiteY4" fmla="*/ 91815 h 355286"/>
              <a:gd name="connsiteX0" fmla="*/ 0 w 348241"/>
              <a:gd name="connsiteY0" fmla="*/ 91815 h 329456"/>
              <a:gd name="connsiteX1" fmla="*/ 183396 w 348241"/>
              <a:gd name="connsiteY1" fmla="*/ 0 h 329456"/>
              <a:gd name="connsiteX2" fmla="*/ 348241 w 348241"/>
              <a:gd name="connsiteY2" fmla="*/ 246329 h 329456"/>
              <a:gd name="connsiteX3" fmla="*/ 173298 w 348241"/>
              <a:gd name="connsiteY3" fmla="*/ 329456 h 329456"/>
              <a:gd name="connsiteX4" fmla="*/ 0 w 348241"/>
              <a:gd name="connsiteY4" fmla="*/ 91815 h 329456"/>
              <a:gd name="connsiteX0" fmla="*/ 0 w 348241"/>
              <a:gd name="connsiteY0" fmla="*/ 71151 h 308792"/>
              <a:gd name="connsiteX1" fmla="*/ 162732 w 348241"/>
              <a:gd name="connsiteY1" fmla="*/ 0 h 308792"/>
              <a:gd name="connsiteX2" fmla="*/ 348241 w 348241"/>
              <a:gd name="connsiteY2" fmla="*/ 225665 h 308792"/>
              <a:gd name="connsiteX3" fmla="*/ 173298 w 348241"/>
              <a:gd name="connsiteY3" fmla="*/ 308792 h 308792"/>
              <a:gd name="connsiteX4" fmla="*/ 0 w 348241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5997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0831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577" h="308792">
                <a:moveTo>
                  <a:pt x="0" y="71151"/>
                </a:moveTo>
                <a:lnTo>
                  <a:pt x="162732" y="0"/>
                </a:lnTo>
                <a:lnTo>
                  <a:pt x="327577" y="230831"/>
                </a:lnTo>
                <a:lnTo>
                  <a:pt x="173298" y="308792"/>
                </a:lnTo>
                <a:lnTo>
                  <a:pt x="0" y="7115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4321767" y="3305659"/>
            <a:ext cx="211809" cy="144650"/>
          </a:xfrm>
          <a:custGeom>
            <a:avLst/>
            <a:gdLst>
              <a:gd name="connsiteX0" fmla="*/ 0 w 242807"/>
              <a:gd name="connsiteY0" fmla="*/ 72325 h 196311"/>
              <a:gd name="connsiteX1" fmla="*/ 160149 w 242807"/>
              <a:gd name="connsiteY1" fmla="*/ 0 h 196311"/>
              <a:gd name="connsiteX2" fmla="*/ 242807 w 242807"/>
              <a:gd name="connsiteY2" fmla="*/ 134318 h 196311"/>
              <a:gd name="connsiteX3" fmla="*/ 77491 w 242807"/>
              <a:gd name="connsiteY3" fmla="*/ 196311 h 196311"/>
              <a:gd name="connsiteX4" fmla="*/ 0 w 242807"/>
              <a:gd name="connsiteY4" fmla="*/ 72325 h 196311"/>
              <a:gd name="connsiteX0" fmla="*/ 0 w 232474"/>
              <a:gd name="connsiteY0" fmla="*/ 72325 h 196311"/>
              <a:gd name="connsiteX1" fmla="*/ 160149 w 232474"/>
              <a:gd name="connsiteY1" fmla="*/ 0 h 196311"/>
              <a:gd name="connsiteX2" fmla="*/ 232474 w 232474"/>
              <a:gd name="connsiteY2" fmla="*/ 129152 h 196311"/>
              <a:gd name="connsiteX3" fmla="*/ 77491 w 232474"/>
              <a:gd name="connsiteY3" fmla="*/ 196311 h 196311"/>
              <a:gd name="connsiteX4" fmla="*/ 0 w 232474"/>
              <a:gd name="connsiteY4" fmla="*/ 72325 h 196311"/>
              <a:gd name="connsiteX0" fmla="*/ 0 w 253139"/>
              <a:gd name="connsiteY0" fmla="*/ 67159 h 196311"/>
              <a:gd name="connsiteX1" fmla="*/ 180814 w 253139"/>
              <a:gd name="connsiteY1" fmla="*/ 0 h 196311"/>
              <a:gd name="connsiteX2" fmla="*/ 253139 w 253139"/>
              <a:gd name="connsiteY2" fmla="*/ 129152 h 196311"/>
              <a:gd name="connsiteX3" fmla="*/ 98156 w 253139"/>
              <a:gd name="connsiteY3" fmla="*/ 196311 h 196311"/>
              <a:gd name="connsiteX4" fmla="*/ 0 w 253139"/>
              <a:gd name="connsiteY4" fmla="*/ 67159 h 196311"/>
              <a:gd name="connsiteX0" fmla="*/ 0 w 253139"/>
              <a:gd name="connsiteY0" fmla="*/ 72325 h 201477"/>
              <a:gd name="connsiteX1" fmla="*/ 165316 w 253139"/>
              <a:gd name="connsiteY1" fmla="*/ 0 h 201477"/>
              <a:gd name="connsiteX2" fmla="*/ 253139 w 253139"/>
              <a:gd name="connsiteY2" fmla="*/ 134318 h 201477"/>
              <a:gd name="connsiteX3" fmla="*/ 98156 w 253139"/>
              <a:gd name="connsiteY3" fmla="*/ 201477 h 201477"/>
              <a:gd name="connsiteX4" fmla="*/ 0 w 253139"/>
              <a:gd name="connsiteY4" fmla="*/ 72325 h 20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39" h="201477">
                <a:moveTo>
                  <a:pt x="0" y="72325"/>
                </a:moveTo>
                <a:lnTo>
                  <a:pt x="165316" y="0"/>
                </a:lnTo>
                <a:lnTo>
                  <a:pt x="253139" y="134318"/>
                </a:lnTo>
                <a:lnTo>
                  <a:pt x="98156" y="201477"/>
                </a:lnTo>
                <a:lnTo>
                  <a:pt x="0" y="7232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4117385" y="3032502"/>
            <a:ext cx="330629" cy="206642"/>
          </a:xfrm>
          <a:custGeom>
            <a:avLst/>
            <a:gdLst>
              <a:gd name="connsiteX0" fmla="*/ 0 w 273803"/>
              <a:gd name="connsiteY0" fmla="*/ 10332 h 320298"/>
              <a:gd name="connsiteX1" fmla="*/ 273803 w 273803"/>
              <a:gd name="connsiteY1" fmla="*/ 0 h 320298"/>
              <a:gd name="connsiteX2" fmla="*/ 253139 w 273803"/>
              <a:gd name="connsiteY2" fmla="*/ 320298 h 320298"/>
              <a:gd name="connsiteX3" fmla="*/ 0 w 273803"/>
              <a:gd name="connsiteY3" fmla="*/ 10332 h 320298"/>
              <a:gd name="connsiteX0" fmla="*/ 0 w 334035"/>
              <a:gd name="connsiteY0" fmla="*/ 10332 h 397169"/>
              <a:gd name="connsiteX1" fmla="*/ 273803 w 334035"/>
              <a:gd name="connsiteY1" fmla="*/ 0 h 397169"/>
              <a:gd name="connsiteX2" fmla="*/ 334035 w 334035"/>
              <a:gd name="connsiteY2" fmla="*/ 397169 h 397169"/>
              <a:gd name="connsiteX3" fmla="*/ 0 w 334035"/>
              <a:gd name="connsiteY3" fmla="*/ 10332 h 397169"/>
              <a:gd name="connsiteX0" fmla="*/ 0 w 367144"/>
              <a:gd name="connsiteY0" fmla="*/ 10332 h 397169"/>
              <a:gd name="connsiteX1" fmla="*/ 367144 w 367144"/>
              <a:gd name="connsiteY1" fmla="*/ 0 h 397169"/>
              <a:gd name="connsiteX2" fmla="*/ 334035 w 367144"/>
              <a:gd name="connsiteY2" fmla="*/ 397169 h 397169"/>
              <a:gd name="connsiteX3" fmla="*/ 0 w 367144"/>
              <a:gd name="connsiteY3" fmla="*/ 10332 h 397169"/>
              <a:gd name="connsiteX0" fmla="*/ 0 w 398257"/>
              <a:gd name="connsiteY0" fmla="*/ 10332 h 397169"/>
              <a:gd name="connsiteX1" fmla="*/ 398257 w 398257"/>
              <a:gd name="connsiteY1" fmla="*/ 0 h 397169"/>
              <a:gd name="connsiteX2" fmla="*/ 365148 w 398257"/>
              <a:gd name="connsiteY2" fmla="*/ 397169 h 397169"/>
              <a:gd name="connsiteX3" fmla="*/ 0 w 398257"/>
              <a:gd name="connsiteY3" fmla="*/ 10332 h 397169"/>
              <a:gd name="connsiteX0" fmla="*/ 0 w 398257"/>
              <a:gd name="connsiteY0" fmla="*/ 10332 h 461229"/>
              <a:gd name="connsiteX1" fmla="*/ 398257 w 398257"/>
              <a:gd name="connsiteY1" fmla="*/ 0 h 461229"/>
              <a:gd name="connsiteX2" fmla="*/ 321588 w 398257"/>
              <a:gd name="connsiteY2" fmla="*/ 461229 h 461229"/>
              <a:gd name="connsiteX3" fmla="*/ 0 w 398257"/>
              <a:gd name="connsiteY3" fmla="*/ 10332 h 461229"/>
              <a:gd name="connsiteX0" fmla="*/ 0 w 398257"/>
              <a:gd name="connsiteY0" fmla="*/ 10332 h 326703"/>
              <a:gd name="connsiteX1" fmla="*/ 398257 w 398257"/>
              <a:gd name="connsiteY1" fmla="*/ 0 h 326703"/>
              <a:gd name="connsiteX2" fmla="*/ 234469 w 398257"/>
              <a:gd name="connsiteY2" fmla="*/ 326703 h 326703"/>
              <a:gd name="connsiteX3" fmla="*/ 0 w 398257"/>
              <a:gd name="connsiteY3" fmla="*/ 10332 h 326703"/>
              <a:gd name="connsiteX0" fmla="*/ 0 w 398257"/>
              <a:gd name="connsiteY0" fmla="*/ 10332 h 256236"/>
              <a:gd name="connsiteX1" fmla="*/ 398257 w 398257"/>
              <a:gd name="connsiteY1" fmla="*/ 0 h 256236"/>
              <a:gd name="connsiteX2" fmla="*/ 184687 w 398257"/>
              <a:gd name="connsiteY2" fmla="*/ 256236 h 256236"/>
              <a:gd name="connsiteX3" fmla="*/ 0 w 398257"/>
              <a:gd name="connsiteY3" fmla="*/ 10332 h 25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257" h="256236">
                <a:moveTo>
                  <a:pt x="0" y="10332"/>
                </a:moveTo>
                <a:lnTo>
                  <a:pt x="398257" y="0"/>
                </a:lnTo>
                <a:lnTo>
                  <a:pt x="184687" y="256236"/>
                </a:lnTo>
                <a:lnTo>
                  <a:pt x="0" y="1033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29" name="Forme libre 28"/>
          <p:cNvSpPr/>
          <p:nvPr/>
        </p:nvSpPr>
        <p:spPr>
          <a:xfrm>
            <a:off x="4544303" y="3124936"/>
            <a:ext cx="1392072" cy="777922"/>
          </a:xfrm>
          <a:custGeom>
            <a:avLst/>
            <a:gdLst>
              <a:gd name="connsiteX0" fmla="*/ 0 w 1392072"/>
              <a:gd name="connsiteY0" fmla="*/ 0 h 777922"/>
              <a:gd name="connsiteX1" fmla="*/ 682388 w 1392072"/>
              <a:gd name="connsiteY1" fmla="*/ 0 h 777922"/>
              <a:gd name="connsiteX2" fmla="*/ 1392072 w 1392072"/>
              <a:gd name="connsiteY2" fmla="*/ 777922 h 777922"/>
              <a:gd name="connsiteX3" fmla="*/ 586854 w 1392072"/>
              <a:gd name="connsiteY3" fmla="*/ 764274 h 777922"/>
              <a:gd name="connsiteX4" fmla="*/ 0 w 1392072"/>
              <a:gd name="connsiteY4" fmla="*/ 0 h 77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2072" h="777922">
                <a:moveTo>
                  <a:pt x="0" y="0"/>
                </a:moveTo>
                <a:lnTo>
                  <a:pt x="682388" y="0"/>
                </a:lnTo>
                <a:lnTo>
                  <a:pt x="1392072" y="777922"/>
                </a:lnTo>
                <a:lnTo>
                  <a:pt x="586854" y="7642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2101755" y="3029803"/>
            <a:ext cx="1146412" cy="2033516"/>
          </a:xfrm>
          <a:custGeom>
            <a:avLst/>
            <a:gdLst>
              <a:gd name="connsiteX0" fmla="*/ 0 w 1146412"/>
              <a:gd name="connsiteY0" fmla="*/ 13648 h 2033516"/>
              <a:gd name="connsiteX1" fmla="*/ 150126 w 1146412"/>
              <a:gd name="connsiteY1" fmla="*/ 0 h 2033516"/>
              <a:gd name="connsiteX2" fmla="*/ 928048 w 1146412"/>
              <a:gd name="connsiteY2" fmla="*/ 1542197 h 2033516"/>
              <a:gd name="connsiteX3" fmla="*/ 1146412 w 1146412"/>
              <a:gd name="connsiteY3" fmla="*/ 2019869 h 2033516"/>
              <a:gd name="connsiteX4" fmla="*/ 573206 w 1146412"/>
              <a:gd name="connsiteY4" fmla="*/ 2033516 h 2033516"/>
              <a:gd name="connsiteX5" fmla="*/ 0 w 1146412"/>
              <a:gd name="connsiteY5" fmla="*/ 13648 h 2033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6412" h="2033516">
                <a:moveTo>
                  <a:pt x="0" y="13648"/>
                </a:moveTo>
                <a:lnTo>
                  <a:pt x="150126" y="0"/>
                </a:lnTo>
                <a:lnTo>
                  <a:pt x="928048" y="1542197"/>
                </a:lnTo>
                <a:lnTo>
                  <a:pt x="1146412" y="2019869"/>
                </a:lnTo>
                <a:lnTo>
                  <a:pt x="573206" y="2033516"/>
                </a:lnTo>
                <a:lnTo>
                  <a:pt x="0" y="1364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00" i="1" dirty="0" smtClean="0"/>
          </a:p>
          <a:p>
            <a:pPr algn="ctr"/>
            <a:endParaRPr lang="fr-FR" sz="1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1446663" y="900752"/>
            <a:ext cx="828368" cy="338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Turquie</a:t>
            </a:r>
            <a:endParaRPr lang="fr-FR" sz="1600" b="1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3593200" y="2030248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Irak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738049" y="1817427"/>
            <a:ext cx="529312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Iran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941327" y="1396621"/>
            <a:ext cx="626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 smtClean="0"/>
              <a:t>Afgh</a:t>
            </a:r>
            <a:r>
              <a:rPr lang="fr-FR" sz="1600" i="1" dirty="0" smtClean="0"/>
              <a:t>.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2404282" y="1817427"/>
            <a:ext cx="581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Syrie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2392908" y="2447499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Jord.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022980" y="3418765"/>
            <a:ext cx="947695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Arabie S.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937147" y="3434687"/>
            <a:ext cx="763542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Egypte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760812" y="4327193"/>
            <a:ext cx="732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 smtClean="0"/>
              <a:t>Yemen</a:t>
            </a:r>
            <a:endParaRPr lang="fr-FR" sz="1600" i="1" dirty="0" smtClean="0"/>
          </a:p>
        </p:txBody>
      </p:sp>
      <p:sp>
        <p:nvSpPr>
          <p:cNvPr id="37" name="ZoneTexte 36"/>
          <p:cNvSpPr txBox="1"/>
          <p:nvPr/>
        </p:nvSpPr>
        <p:spPr>
          <a:xfrm>
            <a:off x="4258102" y="3971498"/>
            <a:ext cx="6928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Oman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4465093" y="3537045"/>
            <a:ext cx="527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EAU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4317242" y="321177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Q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135272" y="2961563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K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060812" y="1651379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L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06221" y="1992573"/>
            <a:ext cx="391454" cy="338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err="1" smtClean="0"/>
              <a:t>Isr</a:t>
            </a:r>
            <a:endParaRPr lang="fr-FR" sz="1600" b="1" i="1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5813946" y="2047165"/>
            <a:ext cx="1310184" cy="9826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6052784" y="2299649"/>
            <a:ext cx="887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Pakistan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483893" y="4339988"/>
            <a:ext cx="641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Mer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Rouge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602775" y="2022144"/>
            <a:ext cx="1179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Méditerranée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4701384" y="3076701"/>
            <a:ext cx="803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Golfe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Persique</a:t>
            </a:r>
          </a:p>
        </p:txBody>
      </p:sp>
      <p:sp>
        <p:nvSpPr>
          <p:cNvPr id="44" name="Ellipse 43"/>
          <p:cNvSpPr/>
          <p:nvPr/>
        </p:nvSpPr>
        <p:spPr>
          <a:xfrm>
            <a:off x="6388443" y="1643449"/>
            <a:ext cx="259492" cy="24713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316405" y="4763069"/>
            <a:ext cx="313899" cy="300252"/>
          </a:xfrm>
          <a:prstGeom prst="ellipse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521847" y="2619325"/>
            <a:ext cx="313899" cy="300252"/>
          </a:xfrm>
          <a:prstGeom prst="ellipse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881953" y="1571768"/>
            <a:ext cx="627797" cy="641444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0" name="Losange 49"/>
          <p:cNvSpPr/>
          <p:nvPr/>
        </p:nvSpPr>
        <p:spPr>
          <a:xfrm>
            <a:off x="5964072" y="1119116"/>
            <a:ext cx="259307" cy="313899"/>
          </a:xfrm>
          <a:prstGeom prst="diamond">
            <a:avLst/>
          </a:prstGeom>
          <a:noFill/>
          <a:ln w="127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2" name="Losange 51"/>
          <p:cNvSpPr/>
          <p:nvPr/>
        </p:nvSpPr>
        <p:spPr>
          <a:xfrm>
            <a:off x="4042012" y="2267802"/>
            <a:ext cx="259307" cy="313899"/>
          </a:xfrm>
          <a:prstGeom prst="diamond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3411940" y="2169994"/>
            <a:ext cx="2210938" cy="2210937"/>
          </a:xfrm>
          <a:prstGeom prst="ellipse">
            <a:avLst/>
          </a:prstGeom>
          <a:noFill/>
          <a:ln w="12700">
            <a:solidFill>
              <a:schemeClr val="tx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5584832" y="4325914"/>
            <a:ext cx="33827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b</a:t>
            </a:r>
            <a:r>
              <a:rPr lang="fr-FR" sz="1400" dirty="0" smtClean="0"/>
              <a:t>) </a:t>
            </a:r>
            <a:r>
              <a:rPr lang="fr-FR" sz="1400" u="sng" dirty="0" smtClean="0"/>
              <a:t>Interventions militaires internationales</a:t>
            </a:r>
          </a:p>
        </p:txBody>
      </p:sp>
      <p:sp>
        <p:nvSpPr>
          <p:cNvPr id="60" name="Losange 59"/>
          <p:cNvSpPr/>
          <p:nvPr/>
        </p:nvSpPr>
        <p:spPr>
          <a:xfrm>
            <a:off x="2806137" y="1673749"/>
            <a:ext cx="562705" cy="668399"/>
          </a:xfrm>
          <a:prstGeom prst="diamond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cxnSp>
        <p:nvCxnSpPr>
          <p:cNvPr id="67" name="Connecteur droit avec flèche 66"/>
          <p:cNvCxnSpPr/>
          <p:nvPr/>
        </p:nvCxnSpPr>
        <p:spPr>
          <a:xfrm>
            <a:off x="1842247" y="2864224"/>
            <a:ext cx="309282" cy="322729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>
            <a:off x="5208494" y="3541059"/>
            <a:ext cx="309282" cy="322729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98612" y="5114367"/>
            <a:ext cx="5452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/>
              <a:t>2) Une région du monde perçue comme une menace pour le monde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5621740" y="5775458"/>
            <a:ext cx="3522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c</a:t>
            </a:r>
            <a:r>
              <a:rPr lang="fr-FR" sz="1400" i="1" dirty="0" smtClean="0"/>
              <a:t>) </a:t>
            </a:r>
            <a:r>
              <a:rPr lang="fr-FR" sz="1400" u="sng" dirty="0" smtClean="0"/>
              <a:t>La diplomatie comme recours face aux tensions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143422" y="5513400"/>
            <a:ext cx="2170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a</a:t>
            </a:r>
            <a:r>
              <a:rPr lang="fr-FR" sz="1400" dirty="0" smtClean="0"/>
              <a:t>) </a:t>
            </a:r>
            <a:r>
              <a:rPr lang="fr-FR" sz="1400" u="sng" dirty="0" smtClean="0"/>
              <a:t>Terrorisme et </a:t>
            </a:r>
            <a:r>
              <a:rPr lang="fr-FR" sz="1400" u="sng" dirty="0" err="1" smtClean="0"/>
              <a:t>djihadisme</a:t>
            </a:r>
            <a:endParaRPr lang="fr-FR" sz="1400" u="sng" dirty="0" smtClean="0"/>
          </a:p>
        </p:txBody>
      </p:sp>
      <p:sp>
        <p:nvSpPr>
          <p:cNvPr id="76" name="Losange 75"/>
          <p:cNvSpPr/>
          <p:nvPr/>
        </p:nvSpPr>
        <p:spPr>
          <a:xfrm>
            <a:off x="5687004" y="4954356"/>
            <a:ext cx="259307" cy="313899"/>
          </a:xfrm>
          <a:prstGeom prst="diamond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6095280" y="4821378"/>
            <a:ext cx="2872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Coalitions internationales dominées par les Américains 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6085379" y="6283392"/>
            <a:ext cx="28179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Accords historiques sur le nucléaire iranien (avril 2015)</a:t>
            </a:r>
            <a:endParaRPr lang="fr-FR" sz="1400" i="1" dirty="0"/>
          </a:p>
          <a:p>
            <a:endParaRPr lang="fr-FR" sz="1400" i="1" dirty="0" smtClean="0"/>
          </a:p>
        </p:txBody>
      </p:sp>
      <p:sp>
        <p:nvSpPr>
          <p:cNvPr id="80" name="Ellipse 79"/>
          <p:cNvSpPr/>
          <p:nvPr/>
        </p:nvSpPr>
        <p:spPr>
          <a:xfrm>
            <a:off x="2834196" y="5914065"/>
            <a:ext cx="251105" cy="233229"/>
          </a:xfrm>
          <a:prstGeom prst="ellipse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2" name="ZoneTexte 81"/>
          <p:cNvSpPr txBox="1"/>
          <p:nvPr/>
        </p:nvSpPr>
        <p:spPr>
          <a:xfrm>
            <a:off x="3100486" y="5849975"/>
            <a:ext cx="15536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/>
              <a:t>R</a:t>
            </a:r>
            <a:r>
              <a:rPr lang="fr-FR" sz="1400" i="1" dirty="0" smtClean="0"/>
              <a:t>éseaux régionaux</a:t>
            </a:r>
          </a:p>
        </p:txBody>
      </p:sp>
      <p:sp>
        <p:nvSpPr>
          <p:cNvPr id="83" name="Ellipse 82"/>
          <p:cNvSpPr/>
          <p:nvPr/>
        </p:nvSpPr>
        <p:spPr>
          <a:xfrm>
            <a:off x="1455827" y="6311326"/>
            <a:ext cx="373487" cy="354169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4" name="ZoneTexte 83"/>
          <p:cNvSpPr txBox="1"/>
          <p:nvPr/>
        </p:nvSpPr>
        <p:spPr>
          <a:xfrm>
            <a:off x="0" y="6341676"/>
            <a:ext cx="13578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1" dirty="0"/>
              <a:t>L</a:t>
            </a:r>
            <a:r>
              <a:rPr lang="fr-FR" sz="1400" b="1" i="1" dirty="0" smtClean="0"/>
              <a:t>’Etat islamique</a:t>
            </a:r>
          </a:p>
        </p:txBody>
      </p:sp>
      <p:sp>
        <p:nvSpPr>
          <p:cNvPr id="69" name="Ellipse 68"/>
          <p:cNvSpPr/>
          <p:nvPr/>
        </p:nvSpPr>
        <p:spPr>
          <a:xfrm>
            <a:off x="1042737" y="5907830"/>
            <a:ext cx="214182" cy="214185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1" name="ZoneTexte 70"/>
          <p:cNvSpPr txBox="1"/>
          <p:nvPr/>
        </p:nvSpPr>
        <p:spPr>
          <a:xfrm>
            <a:off x="0" y="5880976"/>
            <a:ext cx="8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1" dirty="0" smtClean="0"/>
              <a:t>Al </a:t>
            </a:r>
            <a:r>
              <a:rPr lang="fr-FR" sz="1400" b="1" i="1" dirty="0" err="1" smtClean="0"/>
              <a:t>Qaida</a:t>
            </a:r>
            <a:endParaRPr lang="fr-FR" sz="1400" b="1" i="1" dirty="0" smtClean="0"/>
          </a:p>
        </p:txBody>
      </p:sp>
      <p:sp>
        <p:nvSpPr>
          <p:cNvPr id="72" name="ZoneTexte 71"/>
          <p:cNvSpPr txBox="1"/>
          <p:nvPr/>
        </p:nvSpPr>
        <p:spPr>
          <a:xfrm>
            <a:off x="1230065" y="5885963"/>
            <a:ext cx="13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Foyer historique</a:t>
            </a:r>
          </a:p>
        </p:txBody>
      </p:sp>
      <p:sp>
        <p:nvSpPr>
          <p:cNvPr id="9" name="Sun 8"/>
          <p:cNvSpPr/>
          <p:nvPr/>
        </p:nvSpPr>
        <p:spPr>
          <a:xfrm>
            <a:off x="4828674" y="1203158"/>
            <a:ext cx="417094" cy="417095"/>
          </a:xfrm>
          <a:prstGeom prst="sun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Sun 77"/>
          <p:cNvSpPr/>
          <p:nvPr/>
        </p:nvSpPr>
        <p:spPr>
          <a:xfrm>
            <a:off x="5622758" y="6312568"/>
            <a:ext cx="417094" cy="417095"/>
          </a:xfrm>
          <a:prstGeom prst="sun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08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8" grpId="0"/>
      <p:bldP spid="60" grpId="0" animBg="1"/>
      <p:bldP spid="73" grpId="0"/>
      <p:bldP spid="75" grpId="0"/>
      <p:bldP spid="62" grpId="0"/>
      <p:bldP spid="76" grpId="0" animBg="1"/>
      <p:bldP spid="77" grpId="0"/>
      <p:bldP spid="68" grpId="0"/>
      <p:bldP spid="80" grpId="0" animBg="1"/>
      <p:bldP spid="82" grpId="0"/>
      <p:bldP spid="83" grpId="0" animBg="1"/>
      <p:bldP spid="84" grpId="0"/>
      <p:bldP spid="69" grpId="0" animBg="1"/>
      <p:bldP spid="71" grpId="0"/>
      <p:bldP spid="72" grpId="0"/>
      <p:bldP spid="9" grpId="0" animBg="1"/>
      <p:bldP spid="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660" y="1593273"/>
            <a:ext cx="1734052" cy="13316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i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1163" y="620688"/>
            <a:ext cx="2867891" cy="9171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37309" y="2989965"/>
            <a:ext cx="1679868" cy="1331311"/>
          </a:xfrm>
          <a:custGeom>
            <a:avLst/>
            <a:gdLst>
              <a:gd name="connsiteX0" fmla="*/ 0 w 1637070"/>
              <a:gd name="connsiteY0" fmla="*/ 29497 h 1297858"/>
              <a:gd name="connsiteX1" fmla="*/ 0 w 1637070"/>
              <a:gd name="connsiteY1" fmla="*/ 1297858 h 1297858"/>
              <a:gd name="connsiteX2" fmla="*/ 1622322 w 1637070"/>
              <a:gd name="connsiteY2" fmla="*/ 1297858 h 1297858"/>
              <a:gd name="connsiteX3" fmla="*/ 1637070 w 1637070"/>
              <a:gd name="connsiteY3" fmla="*/ 0 h 1297858"/>
              <a:gd name="connsiteX4" fmla="*/ 0 w 1637070"/>
              <a:gd name="connsiteY4" fmla="*/ 29497 h 1297858"/>
              <a:gd name="connsiteX0" fmla="*/ 0 w 1637070"/>
              <a:gd name="connsiteY0" fmla="*/ 0 h 1312966"/>
              <a:gd name="connsiteX1" fmla="*/ 0 w 1637070"/>
              <a:gd name="connsiteY1" fmla="*/ 1312966 h 1312966"/>
              <a:gd name="connsiteX2" fmla="*/ 1622322 w 1637070"/>
              <a:gd name="connsiteY2" fmla="*/ 1312966 h 1312966"/>
              <a:gd name="connsiteX3" fmla="*/ 1637070 w 1637070"/>
              <a:gd name="connsiteY3" fmla="*/ 15108 h 1312966"/>
              <a:gd name="connsiteX4" fmla="*/ 0 w 1637070"/>
              <a:gd name="connsiteY4" fmla="*/ 0 h 1312966"/>
              <a:gd name="connsiteX0" fmla="*/ 0 w 1637070"/>
              <a:gd name="connsiteY0" fmla="*/ 18345 h 1331311"/>
              <a:gd name="connsiteX1" fmla="*/ 0 w 1637070"/>
              <a:gd name="connsiteY1" fmla="*/ 1331311 h 1331311"/>
              <a:gd name="connsiteX2" fmla="*/ 1622322 w 1637070"/>
              <a:gd name="connsiteY2" fmla="*/ 1331311 h 1331311"/>
              <a:gd name="connsiteX3" fmla="*/ 1637070 w 1637070"/>
              <a:gd name="connsiteY3" fmla="*/ 0 h 1331311"/>
              <a:gd name="connsiteX4" fmla="*/ 0 w 1637070"/>
              <a:gd name="connsiteY4" fmla="*/ 18345 h 1331311"/>
              <a:gd name="connsiteX0" fmla="*/ 0 w 1992712"/>
              <a:gd name="connsiteY0" fmla="*/ 18345 h 1331311"/>
              <a:gd name="connsiteX1" fmla="*/ 0 w 1992712"/>
              <a:gd name="connsiteY1" fmla="*/ 1331311 h 1331311"/>
              <a:gd name="connsiteX2" fmla="*/ 1992712 w 1992712"/>
              <a:gd name="connsiteY2" fmla="*/ 1308161 h 1331311"/>
              <a:gd name="connsiteX3" fmla="*/ 1637070 w 1992712"/>
              <a:gd name="connsiteY3" fmla="*/ 0 h 1331311"/>
              <a:gd name="connsiteX4" fmla="*/ 0 w 1992712"/>
              <a:gd name="connsiteY4" fmla="*/ 18345 h 133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2712" h="1331311">
                <a:moveTo>
                  <a:pt x="0" y="18345"/>
                </a:moveTo>
                <a:lnTo>
                  <a:pt x="0" y="1331311"/>
                </a:lnTo>
                <a:lnTo>
                  <a:pt x="1992712" y="1308161"/>
                </a:lnTo>
                <a:lnTo>
                  <a:pt x="1637070" y="0"/>
                </a:lnTo>
                <a:lnTo>
                  <a:pt x="0" y="1834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024328" y="1682006"/>
            <a:ext cx="293914" cy="257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025570" y="2006222"/>
            <a:ext cx="308197" cy="76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023496" y="2801073"/>
            <a:ext cx="185195" cy="196770"/>
          </a:xfrm>
          <a:prstGeom prst="rect">
            <a:avLst/>
          </a:prstGeom>
          <a:solidFill>
            <a:srgbClr val="7030A0">
              <a:alpha val="30196"/>
            </a:srgbClr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2291786" y="3044143"/>
            <a:ext cx="2355583" cy="1759352"/>
          </a:xfrm>
          <a:custGeom>
            <a:avLst/>
            <a:gdLst>
              <a:gd name="connsiteX0" fmla="*/ 0 w 2199190"/>
              <a:gd name="connsiteY0" fmla="*/ 219919 h 1979271"/>
              <a:gd name="connsiteX1" fmla="*/ 914400 w 2199190"/>
              <a:gd name="connsiteY1" fmla="*/ 1979271 h 1979271"/>
              <a:gd name="connsiteX2" fmla="*/ 2199190 w 2199190"/>
              <a:gd name="connsiteY2" fmla="*/ 1169043 h 1979271"/>
              <a:gd name="connsiteX3" fmla="*/ 648183 w 2199190"/>
              <a:gd name="connsiteY3" fmla="*/ 0 h 1979271"/>
              <a:gd name="connsiteX4" fmla="*/ 0 w 2199190"/>
              <a:gd name="connsiteY4" fmla="*/ 219919 h 1979271"/>
              <a:gd name="connsiteX0" fmla="*/ 0 w 2199190"/>
              <a:gd name="connsiteY0" fmla="*/ 51968 h 1811320"/>
              <a:gd name="connsiteX1" fmla="*/ 914400 w 2199190"/>
              <a:gd name="connsiteY1" fmla="*/ 1811320 h 1811320"/>
              <a:gd name="connsiteX2" fmla="*/ 2199190 w 2199190"/>
              <a:gd name="connsiteY2" fmla="*/ 1001092 h 1811320"/>
              <a:gd name="connsiteX3" fmla="*/ 1618567 w 2199190"/>
              <a:gd name="connsiteY3" fmla="*/ 0 h 1811320"/>
              <a:gd name="connsiteX4" fmla="*/ 0 w 2199190"/>
              <a:gd name="connsiteY4" fmla="*/ 51968 h 1811320"/>
              <a:gd name="connsiteX0" fmla="*/ 0 w 2199190"/>
              <a:gd name="connsiteY0" fmla="*/ 0 h 1759352"/>
              <a:gd name="connsiteX1" fmla="*/ 914400 w 2199190"/>
              <a:gd name="connsiteY1" fmla="*/ 1759352 h 1759352"/>
              <a:gd name="connsiteX2" fmla="*/ 2199190 w 2199190"/>
              <a:gd name="connsiteY2" fmla="*/ 949124 h 1759352"/>
              <a:gd name="connsiteX3" fmla="*/ 1599906 w 2199190"/>
              <a:gd name="connsiteY3" fmla="*/ 4016 h 1759352"/>
              <a:gd name="connsiteX4" fmla="*/ 0 w 2199190"/>
              <a:gd name="connsiteY4" fmla="*/ 0 h 1759352"/>
              <a:gd name="connsiteX0" fmla="*/ 0 w 2199190"/>
              <a:gd name="connsiteY0" fmla="*/ 9839 h 1769191"/>
              <a:gd name="connsiteX1" fmla="*/ 914400 w 2199190"/>
              <a:gd name="connsiteY1" fmla="*/ 1769191 h 1769191"/>
              <a:gd name="connsiteX2" fmla="*/ 2199190 w 2199190"/>
              <a:gd name="connsiteY2" fmla="*/ 958963 h 1769191"/>
              <a:gd name="connsiteX3" fmla="*/ 1890851 w 2199190"/>
              <a:gd name="connsiteY3" fmla="*/ 0 h 1769191"/>
              <a:gd name="connsiteX4" fmla="*/ 0 w 2199190"/>
              <a:gd name="connsiteY4" fmla="*/ 9839 h 1769191"/>
              <a:gd name="connsiteX0" fmla="*/ 0 w 2448572"/>
              <a:gd name="connsiteY0" fmla="*/ 9839 h 1769191"/>
              <a:gd name="connsiteX1" fmla="*/ 914400 w 2448572"/>
              <a:gd name="connsiteY1" fmla="*/ 1769191 h 1769191"/>
              <a:gd name="connsiteX2" fmla="*/ 2448572 w 2448572"/>
              <a:gd name="connsiteY2" fmla="*/ 778854 h 1769191"/>
              <a:gd name="connsiteX3" fmla="*/ 1890851 w 2448572"/>
              <a:gd name="connsiteY3" fmla="*/ 0 h 1769191"/>
              <a:gd name="connsiteX4" fmla="*/ 0 w 2448572"/>
              <a:gd name="connsiteY4" fmla="*/ 9839 h 1769191"/>
              <a:gd name="connsiteX0" fmla="*/ 0 w 2355583"/>
              <a:gd name="connsiteY0" fmla="*/ 9839 h 1769191"/>
              <a:gd name="connsiteX1" fmla="*/ 914400 w 2355583"/>
              <a:gd name="connsiteY1" fmla="*/ 1769191 h 1769191"/>
              <a:gd name="connsiteX2" fmla="*/ 2355583 w 2355583"/>
              <a:gd name="connsiteY2" fmla="*/ 846013 h 1769191"/>
              <a:gd name="connsiteX3" fmla="*/ 1890851 w 2355583"/>
              <a:gd name="connsiteY3" fmla="*/ 0 h 1769191"/>
              <a:gd name="connsiteX4" fmla="*/ 0 w 2355583"/>
              <a:gd name="connsiteY4" fmla="*/ 9839 h 1769191"/>
              <a:gd name="connsiteX0" fmla="*/ 0 w 2355583"/>
              <a:gd name="connsiteY0" fmla="*/ 0 h 1759352"/>
              <a:gd name="connsiteX1" fmla="*/ 914400 w 2355583"/>
              <a:gd name="connsiteY1" fmla="*/ 1759352 h 1759352"/>
              <a:gd name="connsiteX2" fmla="*/ 2355583 w 2355583"/>
              <a:gd name="connsiteY2" fmla="*/ 836174 h 1759352"/>
              <a:gd name="connsiteX3" fmla="*/ 1766865 w 2355583"/>
              <a:gd name="connsiteY3" fmla="*/ 5660 h 1759352"/>
              <a:gd name="connsiteX4" fmla="*/ 0 w 2355583"/>
              <a:gd name="connsiteY4" fmla="*/ 0 h 1759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5583" h="1759352">
                <a:moveTo>
                  <a:pt x="0" y="0"/>
                </a:moveTo>
                <a:lnTo>
                  <a:pt x="914400" y="1759352"/>
                </a:lnTo>
                <a:lnTo>
                  <a:pt x="2355583" y="836174"/>
                </a:lnTo>
                <a:lnTo>
                  <a:pt x="1766865" y="566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384854" y="1607126"/>
            <a:ext cx="691978" cy="6720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368625" y="2347414"/>
            <a:ext cx="613550" cy="6277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150973" y="1593273"/>
            <a:ext cx="1268627" cy="13854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3227294" y="4309782"/>
            <a:ext cx="1028700" cy="773206"/>
          </a:xfrm>
          <a:custGeom>
            <a:avLst/>
            <a:gdLst>
              <a:gd name="connsiteX0" fmla="*/ 0 w 1028700"/>
              <a:gd name="connsiteY0" fmla="*/ 531159 h 773206"/>
              <a:gd name="connsiteX1" fmla="*/ 833718 w 1028700"/>
              <a:gd name="connsiteY1" fmla="*/ 0 h 773206"/>
              <a:gd name="connsiteX2" fmla="*/ 1028700 w 1028700"/>
              <a:gd name="connsiteY2" fmla="*/ 188259 h 773206"/>
              <a:gd name="connsiteX3" fmla="*/ 161365 w 1028700"/>
              <a:gd name="connsiteY3" fmla="*/ 773206 h 773206"/>
              <a:gd name="connsiteX4" fmla="*/ 0 w 1028700"/>
              <a:gd name="connsiteY4" fmla="*/ 531159 h 7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8700" h="773206">
                <a:moveTo>
                  <a:pt x="0" y="531159"/>
                </a:moveTo>
                <a:lnTo>
                  <a:pt x="833718" y="0"/>
                </a:lnTo>
                <a:lnTo>
                  <a:pt x="1028700" y="188259"/>
                </a:lnTo>
                <a:lnTo>
                  <a:pt x="161365" y="773206"/>
                </a:lnTo>
                <a:lnTo>
                  <a:pt x="0" y="5311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4094629" y="3872753"/>
            <a:ext cx="806824" cy="598394"/>
          </a:xfrm>
          <a:custGeom>
            <a:avLst/>
            <a:gdLst>
              <a:gd name="connsiteX0" fmla="*/ 0 w 806824"/>
              <a:gd name="connsiteY0" fmla="*/ 416859 h 598394"/>
              <a:gd name="connsiteX1" fmla="*/ 194983 w 806824"/>
              <a:gd name="connsiteY1" fmla="*/ 598394 h 598394"/>
              <a:gd name="connsiteX2" fmla="*/ 611842 w 806824"/>
              <a:gd name="connsiteY2" fmla="*/ 295835 h 598394"/>
              <a:gd name="connsiteX3" fmla="*/ 806824 w 806824"/>
              <a:gd name="connsiteY3" fmla="*/ 154641 h 598394"/>
              <a:gd name="connsiteX4" fmla="*/ 618565 w 806824"/>
              <a:gd name="connsiteY4" fmla="*/ 0 h 598394"/>
              <a:gd name="connsiteX5" fmla="*/ 0 w 806824"/>
              <a:gd name="connsiteY5" fmla="*/ 416859 h 59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6824" h="598394">
                <a:moveTo>
                  <a:pt x="0" y="416859"/>
                </a:moveTo>
                <a:lnTo>
                  <a:pt x="194983" y="598394"/>
                </a:lnTo>
                <a:lnTo>
                  <a:pt x="611842" y="295835"/>
                </a:lnTo>
                <a:lnTo>
                  <a:pt x="806824" y="154641"/>
                </a:lnTo>
                <a:lnTo>
                  <a:pt x="618565" y="0"/>
                </a:lnTo>
                <a:lnTo>
                  <a:pt x="0" y="4168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3602182" y="859809"/>
            <a:ext cx="2097234" cy="2132773"/>
          </a:xfrm>
          <a:custGeom>
            <a:avLst/>
            <a:gdLst>
              <a:gd name="connsiteX0" fmla="*/ 0 w 2355273"/>
              <a:gd name="connsiteY0" fmla="*/ 443346 h 1898073"/>
              <a:gd name="connsiteX1" fmla="*/ 886691 w 2355273"/>
              <a:gd name="connsiteY1" fmla="*/ 457200 h 1898073"/>
              <a:gd name="connsiteX2" fmla="*/ 886691 w 2355273"/>
              <a:gd name="connsiteY2" fmla="*/ 1884218 h 1898073"/>
              <a:gd name="connsiteX3" fmla="*/ 2355273 w 2355273"/>
              <a:gd name="connsiteY3" fmla="*/ 1898073 h 1898073"/>
              <a:gd name="connsiteX4" fmla="*/ 2341418 w 2355273"/>
              <a:gd name="connsiteY4" fmla="*/ 13855 h 1898073"/>
              <a:gd name="connsiteX5" fmla="*/ 0 w 2355273"/>
              <a:gd name="connsiteY5" fmla="*/ 0 h 1898073"/>
              <a:gd name="connsiteX6" fmla="*/ 0 w 2355273"/>
              <a:gd name="connsiteY6" fmla="*/ 443346 h 1898073"/>
              <a:gd name="connsiteX0" fmla="*/ 0 w 2341418"/>
              <a:gd name="connsiteY0" fmla="*/ 443346 h 1898073"/>
              <a:gd name="connsiteX1" fmla="*/ 886691 w 2341418"/>
              <a:gd name="connsiteY1" fmla="*/ 457200 h 1898073"/>
              <a:gd name="connsiteX2" fmla="*/ 886691 w 2341418"/>
              <a:gd name="connsiteY2" fmla="*/ 1884218 h 1898073"/>
              <a:gd name="connsiteX3" fmla="*/ 2095965 w 2341418"/>
              <a:gd name="connsiteY3" fmla="*/ 1898073 h 1898073"/>
              <a:gd name="connsiteX4" fmla="*/ 2341418 w 2341418"/>
              <a:gd name="connsiteY4" fmla="*/ 13855 h 1898073"/>
              <a:gd name="connsiteX5" fmla="*/ 0 w 2341418"/>
              <a:gd name="connsiteY5" fmla="*/ 0 h 1898073"/>
              <a:gd name="connsiteX6" fmla="*/ 0 w 2341418"/>
              <a:gd name="connsiteY6" fmla="*/ 443346 h 1898073"/>
              <a:gd name="connsiteX0" fmla="*/ 0 w 2109406"/>
              <a:gd name="connsiteY0" fmla="*/ 443346 h 1898073"/>
              <a:gd name="connsiteX1" fmla="*/ 886691 w 2109406"/>
              <a:gd name="connsiteY1" fmla="*/ 457200 h 1898073"/>
              <a:gd name="connsiteX2" fmla="*/ 886691 w 2109406"/>
              <a:gd name="connsiteY2" fmla="*/ 1884218 h 1898073"/>
              <a:gd name="connsiteX3" fmla="*/ 2095965 w 2109406"/>
              <a:gd name="connsiteY3" fmla="*/ 1898073 h 1898073"/>
              <a:gd name="connsiteX4" fmla="*/ 2109406 w 2109406"/>
              <a:gd name="connsiteY4" fmla="*/ 27502 h 1898073"/>
              <a:gd name="connsiteX5" fmla="*/ 0 w 2109406"/>
              <a:gd name="connsiteY5" fmla="*/ 0 h 1898073"/>
              <a:gd name="connsiteX6" fmla="*/ 0 w 2109406"/>
              <a:gd name="connsiteY6" fmla="*/ 443346 h 1898073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59186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7502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88413 h 2143140"/>
              <a:gd name="connsiteX1" fmla="*/ 886691 w 2109406"/>
              <a:gd name="connsiteY1" fmla="*/ 702267 h 2143140"/>
              <a:gd name="connsiteX2" fmla="*/ 886691 w 2109406"/>
              <a:gd name="connsiteY2" fmla="*/ 2129285 h 2143140"/>
              <a:gd name="connsiteX3" fmla="*/ 2095965 w 2109406"/>
              <a:gd name="connsiteY3" fmla="*/ 2143140 h 2143140"/>
              <a:gd name="connsiteX4" fmla="*/ 2109406 w 2109406"/>
              <a:gd name="connsiteY4" fmla="*/ 0 h 2143140"/>
              <a:gd name="connsiteX5" fmla="*/ 0 w 2109406"/>
              <a:gd name="connsiteY5" fmla="*/ 13383 h 2143140"/>
              <a:gd name="connsiteX6" fmla="*/ 0 w 2109406"/>
              <a:gd name="connsiteY6" fmla="*/ 688413 h 2143140"/>
              <a:gd name="connsiteX0" fmla="*/ 0 w 2123054"/>
              <a:gd name="connsiteY0" fmla="*/ 675030 h 2129757"/>
              <a:gd name="connsiteX1" fmla="*/ 886691 w 2123054"/>
              <a:gd name="connsiteY1" fmla="*/ 688884 h 2129757"/>
              <a:gd name="connsiteX2" fmla="*/ 886691 w 2123054"/>
              <a:gd name="connsiteY2" fmla="*/ 2115902 h 2129757"/>
              <a:gd name="connsiteX3" fmla="*/ 2095965 w 2123054"/>
              <a:gd name="connsiteY3" fmla="*/ 2129757 h 2129757"/>
              <a:gd name="connsiteX4" fmla="*/ 2123054 w 2123054"/>
              <a:gd name="connsiteY4" fmla="*/ 246 h 2129757"/>
              <a:gd name="connsiteX5" fmla="*/ 0 w 2123054"/>
              <a:gd name="connsiteY5" fmla="*/ 0 h 2129757"/>
              <a:gd name="connsiteX6" fmla="*/ 0 w 2123054"/>
              <a:gd name="connsiteY6" fmla="*/ 675030 h 2129757"/>
              <a:gd name="connsiteX0" fmla="*/ 0 w 2097234"/>
              <a:gd name="connsiteY0" fmla="*/ 675030 h 2129757"/>
              <a:gd name="connsiteX1" fmla="*/ 886691 w 2097234"/>
              <a:gd name="connsiteY1" fmla="*/ 688884 h 2129757"/>
              <a:gd name="connsiteX2" fmla="*/ 886691 w 2097234"/>
              <a:gd name="connsiteY2" fmla="*/ 2115902 h 2129757"/>
              <a:gd name="connsiteX3" fmla="*/ 2095965 w 2097234"/>
              <a:gd name="connsiteY3" fmla="*/ 2129757 h 2129757"/>
              <a:gd name="connsiteX4" fmla="*/ 2095758 w 2097234"/>
              <a:gd name="connsiteY4" fmla="*/ 27502 h 2129757"/>
              <a:gd name="connsiteX5" fmla="*/ 0 w 2097234"/>
              <a:gd name="connsiteY5" fmla="*/ 0 h 2129757"/>
              <a:gd name="connsiteX6" fmla="*/ 0 w 2097234"/>
              <a:gd name="connsiteY6" fmla="*/ 675030 h 212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7234" h="2129757">
                <a:moveTo>
                  <a:pt x="0" y="675030"/>
                </a:moveTo>
                <a:lnTo>
                  <a:pt x="886691" y="688884"/>
                </a:lnTo>
                <a:lnTo>
                  <a:pt x="886691" y="2115902"/>
                </a:lnTo>
                <a:lnTo>
                  <a:pt x="2095965" y="2129757"/>
                </a:lnTo>
                <a:cubicBezTo>
                  <a:pt x="2100445" y="1506233"/>
                  <a:pt x="2091278" y="651026"/>
                  <a:pt x="2095758" y="27502"/>
                </a:cubicBezTo>
                <a:lnTo>
                  <a:pt x="0" y="0"/>
                </a:lnTo>
                <a:lnTo>
                  <a:pt x="0" y="67503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5739919" y="1111673"/>
            <a:ext cx="969818" cy="82630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69" y="0"/>
            <a:ext cx="1600231" cy="1217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orme libre 23"/>
          <p:cNvSpPr/>
          <p:nvPr/>
        </p:nvSpPr>
        <p:spPr>
          <a:xfrm>
            <a:off x="4487641" y="3528683"/>
            <a:ext cx="327577" cy="308792"/>
          </a:xfrm>
          <a:custGeom>
            <a:avLst/>
            <a:gdLst>
              <a:gd name="connsiteX0" fmla="*/ 0 w 374072"/>
              <a:gd name="connsiteY0" fmla="*/ 96981 h 401781"/>
              <a:gd name="connsiteX1" fmla="*/ 152400 w 374072"/>
              <a:gd name="connsiteY1" fmla="*/ 0 h 401781"/>
              <a:gd name="connsiteX2" fmla="*/ 374072 w 374072"/>
              <a:gd name="connsiteY2" fmla="*/ 318654 h 401781"/>
              <a:gd name="connsiteX3" fmla="*/ 193963 w 374072"/>
              <a:gd name="connsiteY3" fmla="*/ 401781 h 401781"/>
              <a:gd name="connsiteX4" fmla="*/ 0 w 374072"/>
              <a:gd name="connsiteY4" fmla="*/ 96981 h 401781"/>
              <a:gd name="connsiteX0" fmla="*/ 0 w 368905"/>
              <a:gd name="connsiteY0" fmla="*/ 138310 h 401781"/>
              <a:gd name="connsiteX1" fmla="*/ 147233 w 368905"/>
              <a:gd name="connsiteY1" fmla="*/ 0 h 401781"/>
              <a:gd name="connsiteX2" fmla="*/ 368905 w 368905"/>
              <a:gd name="connsiteY2" fmla="*/ 318654 h 401781"/>
              <a:gd name="connsiteX3" fmla="*/ 188796 w 368905"/>
              <a:gd name="connsiteY3" fmla="*/ 401781 h 401781"/>
              <a:gd name="connsiteX4" fmla="*/ 0 w 368905"/>
              <a:gd name="connsiteY4" fmla="*/ 138310 h 401781"/>
              <a:gd name="connsiteX0" fmla="*/ 0 w 368905"/>
              <a:gd name="connsiteY0" fmla="*/ 91815 h 355286"/>
              <a:gd name="connsiteX1" fmla="*/ 183396 w 368905"/>
              <a:gd name="connsiteY1" fmla="*/ 0 h 355286"/>
              <a:gd name="connsiteX2" fmla="*/ 368905 w 368905"/>
              <a:gd name="connsiteY2" fmla="*/ 272159 h 355286"/>
              <a:gd name="connsiteX3" fmla="*/ 188796 w 368905"/>
              <a:gd name="connsiteY3" fmla="*/ 355286 h 355286"/>
              <a:gd name="connsiteX4" fmla="*/ 0 w 368905"/>
              <a:gd name="connsiteY4" fmla="*/ 91815 h 355286"/>
              <a:gd name="connsiteX0" fmla="*/ 0 w 348241"/>
              <a:gd name="connsiteY0" fmla="*/ 91815 h 355286"/>
              <a:gd name="connsiteX1" fmla="*/ 183396 w 348241"/>
              <a:gd name="connsiteY1" fmla="*/ 0 h 355286"/>
              <a:gd name="connsiteX2" fmla="*/ 348241 w 348241"/>
              <a:gd name="connsiteY2" fmla="*/ 246329 h 355286"/>
              <a:gd name="connsiteX3" fmla="*/ 188796 w 348241"/>
              <a:gd name="connsiteY3" fmla="*/ 355286 h 355286"/>
              <a:gd name="connsiteX4" fmla="*/ 0 w 348241"/>
              <a:gd name="connsiteY4" fmla="*/ 91815 h 355286"/>
              <a:gd name="connsiteX0" fmla="*/ 0 w 348241"/>
              <a:gd name="connsiteY0" fmla="*/ 91815 h 329456"/>
              <a:gd name="connsiteX1" fmla="*/ 183396 w 348241"/>
              <a:gd name="connsiteY1" fmla="*/ 0 h 329456"/>
              <a:gd name="connsiteX2" fmla="*/ 348241 w 348241"/>
              <a:gd name="connsiteY2" fmla="*/ 246329 h 329456"/>
              <a:gd name="connsiteX3" fmla="*/ 173298 w 348241"/>
              <a:gd name="connsiteY3" fmla="*/ 329456 h 329456"/>
              <a:gd name="connsiteX4" fmla="*/ 0 w 348241"/>
              <a:gd name="connsiteY4" fmla="*/ 91815 h 329456"/>
              <a:gd name="connsiteX0" fmla="*/ 0 w 348241"/>
              <a:gd name="connsiteY0" fmla="*/ 71151 h 308792"/>
              <a:gd name="connsiteX1" fmla="*/ 162732 w 348241"/>
              <a:gd name="connsiteY1" fmla="*/ 0 h 308792"/>
              <a:gd name="connsiteX2" fmla="*/ 348241 w 348241"/>
              <a:gd name="connsiteY2" fmla="*/ 225665 h 308792"/>
              <a:gd name="connsiteX3" fmla="*/ 173298 w 348241"/>
              <a:gd name="connsiteY3" fmla="*/ 308792 h 308792"/>
              <a:gd name="connsiteX4" fmla="*/ 0 w 348241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5997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0831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577" h="308792">
                <a:moveTo>
                  <a:pt x="0" y="71151"/>
                </a:moveTo>
                <a:lnTo>
                  <a:pt x="162732" y="0"/>
                </a:lnTo>
                <a:lnTo>
                  <a:pt x="327577" y="230831"/>
                </a:lnTo>
                <a:lnTo>
                  <a:pt x="173298" y="308792"/>
                </a:lnTo>
                <a:lnTo>
                  <a:pt x="0" y="7115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4321767" y="3305659"/>
            <a:ext cx="211809" cy="144650"/>
          </a:xfrm>
          <a:custGeom>
            <a:avLst/>
            <a:gdLst>
              <a:gd name="connsiteX0" fmla="*/ 0 w 242807"/>
              <a:gd name="connsiteY0" fmla="*/ 72325 h 196311"/>
              <a:gd name="connsiteX1" fmla="*/ 160149 w 242807"/>
              <a:gd name="connsiteY1" fmla="*/ 0 h 196311"/>
              <a:gd name="connsiteX2" fmla="*/ 242807 w 242807"/>
              <a:gd name="connsiteY2" fmla="*/ 134318 h 196311"/>
              <a:gd name="connsiteX3" fmla="*/ 77491 w 242807"/>
              <a:gd name="connsiteY3" fmla="*/ 196311 h 196311"/>
              <a:gd name="connsiteX4" fmla="*/ 0 w 242807"/>
              <a:gd name="connsiteY4" fmla="*/ 72325 h 196311"/>
              <a:gd name="connsiteX0" fmla="*/ 0 w 232474"/>
              <a:gd name="connsiteY0" fmla="*/ 72325 h 196311"/>
              <a:gd name="connsiteX1" fmla="*/ 160149 w 232474"/>
              <a:gd name="connsiteY1" fmla="*/ 0 h 196311"/>
              <a:gd name="connsiteX2" fmla="*/ 232474 w 232474"/>
              <a:gd name="connsiteY2" fmla="*/ 129152 h 196311"/>
              <a:gd name="connsiteX3" fmla="*/ 77491 w 232474"/>
              <a:gd name="connsiteY3" fmla="*/ 196311 h 196311"/>
              <a:gd name="connsiteX4" fmla="*/ 0 w 232474"/>
              <a:gd name="connsiteY4" fmla="*/ 72325 h 196311"/>
              <a:gd name="connsiteX0" fmla="*/ 0 w 253139"/>
              <a:gd name="connsiteY0" fmla="*/ 67159 h 196311"/>
              <a:gd name="connsiteX1" fmla="*/ 180814 w 253139"/>
              <a:gd name="connsiteY1" fmla="*/ 0 h 196311"/>
              <a:gd name="connsiteX2" fmla="*/ 253139 w 253139"/>
              <a:gd name="connsiteY2" fmla="*/ 129152 h 196311"/>
              <a:gd name="connsiteX3" fmla="*/ 98156 w 253139"/>
              <a:gd name="connsiteY3" fmla="*/ 196311 h 196311"/>
              <a:gd name="connsiteX4" fmla="*/ 0 w 253139"/>
              <a:gd name="connsiteY4" fmla="*/ 67159 h 196311"/>
              <a:gd name="connsiteX0" fmla="*/ 0 w 253139"/>
              <a:gd name="connsiteY0" fmla="*/ 72325 h 201477"/>
              <a:gd name="connsiteX1" fmla="*/ 165316 w 253139"/>
              <a:gd name="connsiteY1" fmla="*/ 0 h 201477"/>
              <a:gd name="connsiteX2" fmla="*/ 253139 w 253139"/>
              <a:gd name="connsiteY2" fmla="*/ 134318 h 201477"/>
              <a:gd name="connsiteX3" fmla="*/ 98156 w 253139"/>
              <a:gd name="connsiteY3" fmla="*/ 201477 h 201477"/>
              <a:gd name="connsiteX4" fmla="*/ 0 w 253139"/>
              <a:gd name="connsiteY4" fmla="*/ 72325 h 20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39" h="201477">
                <a:moveTo>
                  <a:pt x="0" y="72325"/>
                </a:moveTo>
                <a:lnTo>
                  <a:pt x="165316" y="0"/>
                </a:lnTo>
                <a:lnTo>
                  <a:pt x="253139" y="134318"/>
                </a:lnTo>
                <a:lnTo>
                  <a:pt x="98156" y="201477"/>
                </a:lnTo>
                <a:lnTo>
                  <a:pt x="0" y="7232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4117385" y="3032502"/>
            <a:ext cx="330629" cy="206642"/>
          </a:xfrm>
          <a:custGeom>
            <a:avLst/>
            <a:gdLst>
              <a:gd name="connsiteX0" fmla="*/ 0 w 273803"/>
              <a:gd name="connsiteY0" fmla="*/ 10332 h 320298"/>
              <a:gd name="connsiteX1" fmla="*/ 273803 w 273803"/>
              <a:gd name="connsiteY1" fmla="*/ 0 h 320298"/>
              <a:gd name="connsiteX2" fmla="*/ 253139 w 273803"/>
              <a:gd name="connsiteY2" fmla="*/ 320298 h 320298"/>
              <a:gd name="connsiteX3" fmla="*/ 0 w 273803"/>
              <a:gd name="connsiteY3" fmla="*/ 10332 h 320298"/>
              <a:gd name="connsiteX0" fmla="*/ 0 w 334035"/>
              <a:gd name="connsiteY0" fmla="*/ 10332 h 397169"/>
              <a:gd name="connsiteX1" fmla="*/ 273803 w 334035"/>
              <a:gd name="connsiteY1" fmla="*/ 0 h 397169"/>
              <a:gd name="connsiteX2" fmla="*/ 334035 w 334035"/>
              <a:gd name="connsiteY2" fmla="*/ 397169 h 397169"/>
              <a:gd name="connsiteX3" fmla="*/ 0 w 334035"/>
              <a:gd name="connsiteY3" fmla="*/ 10332 h 397169"/>
              <a:gd name="connsiteX0" fmla="*/ 0 w 367144"/>
              <a:gd name="connsiteY0" fmla="*/ 10332 h 397169"/>
              <a:gd name="connsiteX1" fmla="*/ 367144 w 367144"/>
              <a:gd name="connsiteY1" fmla="*/ 0 h 397169"/>
              <a:gd name="connsiteX2" fmla="*/ 334035 w 367144"/>
              <a:gd name="connsiteY2" fmla="*/ 397169 h 397169"/>
              <a:gd name="connsiteX3" fmla="*/ 0 w 367144"/>
              <a:gd name="connsiteY3" fmla="*/ 10332 h 397169"/>
              <a:gd name="connsiteX0" fmla="*/ 0 w 398257"/>
              <a:gd name="connsiteY0" fmla="*/ 10332 h 397169"/>
              <a:gd name="connsiteX1" fmla="*/ 398257 w 398257"/>
              <a:gd name="connsiteY1" fmla="*/ 0 h 397169"/>
              <a:gd name="connsiteX2" fmla="*/ 365148 w 398257"/>
              <a:gd name="connsiteY2" fmla="*/ 397169 h 397169"/>
              <a:gd name="connsiteX3" fmla="*/ 0 w 398257"/>
              <a:gd name="connsiteY3" fmla="*/ 10332 h 397169"/>
              <a:gd name="connsiteX0" fmla="*/ 0 w 398257"/>
              <a:gd name="connsiteY0" fmla="*/ 10332 h 461229"/>
              <a:gd name="connsiteX1" fmla="*/ 398257 w 398257"/>
              <a:gd name="connsiteY1" fmla="*/ 0 h 461229"/>
              <a:gd name="connsiteX2" fmla="*/ 321588 w 398257"/>
              <a:gd name="connsiteY2" fmla="*/ 461229 h 461229"/>
              <a:gd name="connsiteX3" fmla="*/ 0 w 398257"/>
              <a:gd name="connsiteY3" fmla="*/ 10332 h 461229"/>
              <a:gd name="connsiteX0" fmla="*/ 0 w 398257"/>
              <a:gd name="connsiteY0" fmla="*/ 10332 h 326703"/>
              <a:gd name="connsiteX1" fmla="*/ 398257 w 398257"/>
              <a:gd name="connsiteY1" fmla="*/ 0 h 326703"/>
              <a:gd name="connsiteX2" fmla="*/ 234469 w 398257"/>
              <a:gd name="connsiteY2" fmla="*/ 326703 h 326703"/>
              <a:gd name="connsiteX3" fmla="*/ 0 w 398257"/>
              <a:gd name="connsiteY3" fmla="*/ 10332 h 326703"/>
              <a:gd name="connsiteX0" fmla="*/ 0 w 398257"/>
              <a:gd name="connsiteY0" fmla="*/ 10332 h 256236"/>
              <a:gd name="connsiteX1" fmla="*/ 398257 w 398257"/>
              <a:gd name="connsiteY1" fmla="*/ 0 h 256236"/>
              <a:gd name="connsiteX2" fmla="*/ 184687 w 398257"/>
              <a:gd name="connsiteY2" fmla="*/ 256236 h 256236"/>
              <a:gd name="connsiteX3" fmla="*/ 0 w 398257"/>
              <a:gd name="connsiteY3" fmla="*/ 10332 h 25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257" h="256236">
                <a:moveTo>
                  <a:pt x="0" y="10332"/>
                </a:moveTo>
                <a:lnTo>
                  <a:pt x="398257" y="0"/>
                </a:lnTo>
                <a:lnTo>
                  <a:pt x="184687" y="256236"/>
                </a:lnTo>
                <a:lnTo>
                  <a:pt x="0" y="1033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29" name="Forme libre 28"/>
          <p:cNvSpPr/>
          <p:nvPr/>
        </p:nvSpPr>
        <p:spPr>
          <a:xfrm>
            <a:off x="4544303" y="3124936"/>
            <a:ext cx="1392072" cy="777922"/>
          </a:xfrm>
          <a:custGeom>
            <a:avLst/>
            <a:gdLst>
              <a:gd name="connsiteX0" fmla="*/ 0 w 1392072"/>
              <a:gd name="connsiteY0" fmla="*/ 0 h 777922"/>
              <a:gd name="connsiteX1" fmla="*/ 682388 w 1392072"/>
              <a:gd name="connsiteY1" fmla="*/ 0 h 777922"/>
              <a:gd name="connsiteX2" fmla="*/ 1392072 w 1392072"/>
              <a:gd name="connsiteY2" fmla="*/ 777922 h 777922"/>
              <a:gd name="connsiteX3" fmla="*/ 586854 w 1392072"/>
              <a:gd name="connsiteY3" fmla="*/ 764274 h 777922"/>
              <a:gd name="connsiteX4" fmla="*/ 0 w 1392072"/>
              <a:gd name="connsiteY4" fmla="*/ 0 h 77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2072" h="777922">
                <a:moveTo>
                  <a:pt x="0" y="0"/>
                </a:moveTo>
                <a:lnTo>
                  <a:pt x="682388" y="0"/>
                </a:lnTo>
                <a:lnTo>
                  <a:pt x="1392072" y="777922"/>
                </a:lnTo>
                <a:lnTo>
                  <a:pt x="586854" y="7642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2101755" y="3029803"/>
            <a:ext cx="1146412" cy="2033516"/>
          </a:xfrm>
          <a:custGeom>
            <a:avLst/>
            <a:gdLst>
              <a:gd name="connsiteX0" fmla="*/ 0 w 1146412"/>
              <a:gd name="connsiteY0" fmla="*/ 13648 h 2033516"/>
              <a:gd name="connsiteX1" fmla="*/ 150126 w 1146412"/>
              <a:gd name="connsiteY1" fmla="*/ 0 h 2033516"/>
              <a:gd name="connsiteX2" fmla="*/ 928048 w 1146412"/>
              <a:gd name="connsiteY2" fmla="*/ 1542197 h 2033516"/>
              <a:gd name="connsiteX3" fmla="*/ 1146412 w 1146412"/>
              <a:gd name="connsiteY3" fmla="*/ 2019869 h 2033516"/>
              <a:gd name="connsiteX4" fmla="*/ 573206 w 1146412"/>
              <a:gd name="connsiteY4" fmla="*/ 2033516 h 2033516"/>
              <a:gd name="connsiteX5" fmla="*/ 0 w 1146412"/>
              <a:gd name="connsiteY5" fmla="*/ 13648 h 2033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6412" h="2033516">
                <a:moveTo>
                  <a:pt x="0" y="13648"/>
                </a:moveTo>
                <a:lnTo>
                  <a:pt x="150126" y="0"/>
                </a:lnTo>
                <a:lnTo>
                  <a:pt x="928048" y="1542197"/>
                </a:lnTo>
                <a:lnTo>
                  <a:pt x="1146412" y="2019869"/>
                </a:lnTo>
                <a:lnTo>
                  <a:pt x="573206" y="2033516"/>
                </a:lnTo>
                <a:lnTo>
                  <a:pt x="0" y="1364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00" i="1" dirty="0" smtClean="0"/>
          </a:p>
          <a:p>
            <a:pPr algn="ctr"/>
            <a:endParaRPr lang="fr-FR" sz="1400" i="1" dirty="0"/>
          </a:p>
        </p:txBody>
      </p:sp>
      <p:sp>
        <p:nvSpPr>
          <p:cNvPr id="32" name="Rectangle 31"/>
          <p:cNvSpPr/>
          <p:nvPr/>
        </p:nvSpPr>
        <p:spPr>
          <a:xfrm>
            <a:off x="2121307" y="2243788"/>
            <a:ext cx="185166" cy="458467"/>
          </a:xfrm>
          <a:prstGeom prst="rect">
            <a:avLst/>
          </a:prstGeom>
          <a:solidFill>
            <a:srgbClr val="7030A0">
              <a:alpha val="30196"/>
            </a:srgbClr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446663" y="900752"/>
            <a:ext cx="828368" cy="338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Turquie</a:t>
            </a:r>
            <a:endParaRPr lang="fr-FR" sz="1600" b="1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3593200" y="2030248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Irak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738049" y="1817427"/>
            <a:ext cx="529312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Iran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941327" y="1396621"/>
            <a:ext cx="626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 smtClean="0"/>
              <a:t>Afgh</a:t>
            </a:r>
            <a:r>
              <a:rPr lang="fr-FR" sz="1600" i="1" dirty="0" smtClean="0"/>
              <a:t>.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2367706" y="1793043"/>
            <a:ext cx="581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Syrie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2392908" y="2447499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Jord.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022980" y="3418765"/>
            <a:ext cx="947695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Arabie S.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937147" y="3434687"/>
            <a:ext cx="763542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Egypte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660739" y="4741108"/>
            <a:ext cx="732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 smtClean="0"/>
              <a:t>Yemen</a:t>
            </a:r>
            <a:endParaRPr lang="fr-FR" sz="1600" i="1" dirty="0" smtClean="0"/>
          </a:p>
        </p:txBody>
      </p:sp>
      <p:sp>
        <p:nvSpPr>
          <p:cNvPr id="37" name="ZoneTexte 36"/>
          <p:cNvSpPr txBox="1"/>
          <p:nvPr/>
        </p:nvSpPr>
        <p:spPr>
          <a:xfrm>
            <a:off x="4258102" y="3971498"/>
            <a:ext cx="6928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Oman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4465093" y="3537045"/>
            <a:ext cx="527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EAU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4317242" y="321177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Q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135272" y="2961563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K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060812" y="1651379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L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06221" y="1992573"/>
            <a:ext cx="391454" cy="338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err="1" smtClean="0"/>
              <a:t>Isr</a:t>
            </a:r>
            <a:endParaRPr lang="fr-FR" sz="1600" b="1" i="1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5813946" y="2047165"/>
            <a:ext cx="1310184" cy="9826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6052784" y="2299649"/>
            <a:ext cx="887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Pakistan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483893" y="4339988"/>
            <a:ext cx="641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Mer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Rouge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602775" y="2022144"/>
            <a:ext cx="1179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Méditerranée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4701384" y="3076701"/>
            <a:ext cx="803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Golfe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Persique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1439" y="1323833"/>
            <a:ext cx="1023582" cy="600501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316405" y="4763069"/>
            <a:ext cx="313899" cy="300252"/>
          </a:xfrm>
          <a:prstGeom prst="ellipse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744268" y="2718179"/>
            <a:ext cx="313899" cy="300252"/>
          </a:xfrm>
          <a:prstGeom prst="ellipse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881953" y="1571768"/>
            <a:ext cx="627797" cy="641444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0" name="Losange 49"/>
          <p:cNvSpPr/>
          <p:nvPr/>
        </p:nvSpPr>
        <p:spPr>
          <a:xfrm>
            <a:off x="5964072" y="1119116"/>
            <a:ext cx="259307" cy="313899"/>
          </a:xfrm>
          <a:prstGeom prst="diamond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2" name="Losange 51"/>
          <p:cNvSpPr/>
          <p:nvPr/>
        </p:nvSpPr>
        <p:spPr>
          <a:xfrm>
            <a:off x="4042012" y="2267802"/>
            <a:ext cx="259307" cy="313899"/>
          </a:xfrm>
          <a:prstGeom prst="diamond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3411940" y="2169994"/>
            <a:ext cx="2210938" cy="2210937"/>
          </a:xfrm>
          <a:prstGeom prst="ellipse">
            <a:avLst/>
          </a:prstGeom>
          <a:noFill/>
          <a:ln w="12700">
            <a:solidFill>
              <a:schemeClr val="tx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Interdiction 45"/>
          <p:cNvSpPr/>
          <p:nvPr/>
        </p:nvSpPr>
        <p:spPr>
          <a:xfrm>
            <a:off x="1610436" y="3070746"/>
            <a:ext cx="265989" cy="243954"/>
          </a:xfrm>
          <a:prstGeom prst="noSmoking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3" name="Interdiction 52"/>
          <p:cNvSpPr/>
          <p:nvPr/>
        </p:nvSpPr>
        <p:spPr>
          <a:xfrm>
            <a:off x="2505693" y="1680358"/>
            <a:ext cx="191119" cy="186665"/>
          </a:xfrm>
          <a:prstGeom prst="noSmoking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9" name="Losange 58"/>
          <p:cNvSpPr/>
          <p:nvPr/>
        </p:nvSpPr>
        <p:spPr>
          <a:xfrm>
            <a:off x="4180965" y="2984978"/>
            <a:ext cx="259307" cy="313899"/>
          </a:xfrm>
          <a:prstGeom prst="diamond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0" name="Losange 59"/>
          <p:cNvSpPr/>
          <p:nvPr/>
        </p:nvSpPr>
        <p:spPr>
          <a:xfrm>
            <a:off x="2775285" y="1625622"/>
            <a:ext cx="689810" cy="668399"/>
          </a:xfrm>
          <a:prstGeom prst="diamond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0" y="5097571"/>
            <a:ext cx="2910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3</a:t>
            </a:r>
            <a:r>
              <a:rPr lang="fr-FR" sz="1400" b="1" dirty="0" smtClean="0"/>
              <a:t>) </a:t>
            </a:r>
            <a:r>
              <a:rPr lang="fr-FR" sz="1400" b="1" u="sng" dirty="0" smtClean="0"/>
              <a:t>Des Etats et des peuples en conflit</a:t>
            </a:r>
          </a:p>
        </p:txBody>
      </p:sp>
      <p:cxnSp>
        <p:nvCxnSpPr>
          <p:cNvPr id="67" name="Connecteur droit avec flèche 66"/>
          <p:cNvCxnSpPr/>
          <p:nvPr/>
        </p:nvCxnSpPr>
        <p:spPr>
          <a:xfrm>
            <a:off x="1842247" y="2864224"/>
            <a:ext cx="309282" cy="322729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>
            <a:off x="5208494" y="3541059"/>
            <a:ext cx="309282" cy="322729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334217" y="5748189"/>
            <a:ext cx="185195" cy="196770"/>
          </a:xfrm>
          <a:prstGeom prst="rect">
            <a:avLst/>
          </a:prstGeom>
          <a:solidFill>
            <a:srgbClr val="7030A0">
              <a:alpha val="30196"/>
            </a:srgbClr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568394" y="5713927"/>
            <a:ext cx="3880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Les territoires palestiniens sous tension perpétuelle</a:t>
            </a:r>
          </a:p>
        </p:txBody>
      </p:sp>
      <p:sp>
        <p:nvSpPr>
          <p:cNvPr id="75" name="Interdiction 74"/>
          <p:cNvSpPr/>
          <p:nvPr/>
        </p:nvSpPr>
        <p:spPr>
          <a:xfrm>
            <a:off x="230252" y="6433741"/>
            <a:ext cx="265989" cy="243954"/>
          </a:xfrm>
          <a:prstGeom prst="noSmoking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231397" y="6123902"/>
            <a:ext cx="23899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b) </a:t>
            </a:r>
            <a:r>
              <a:rPr lang="fr-FR" sz="1400" u="sng" dirty="0" smtClean="0"/>
              <a:t>L’échec du printemps arabe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551222" y="6408555"/>
            <a:ext cx="30463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Du soulèvement populaire à la tragédie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190613" y="5413418"/>
            <a:ext cx="3184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a</a:t>
            </a:r>
            <a:r>
              <a:rPr lang="fr-FR" sz="1400" dirty="0" smtClean="0"/>
              <a:t>) </a:t>
            </a:r>
            <a:r>
              <a:rPr lang="fr-FR" sz="1400" u="sng" dirty="0" err="1" smtClean="0"/>
              <a:t>Israel</a:t>
            </a:r>
            <a:r>
              <a:rPr lang="fr-FR" sz="1400" u="sng" dirty="0" smtClean="0"/>
              <a:t>/</a:t>
            </a:r>
            <a:r>
              <a:rPr lang="fr-FR" sz="1400" u="sng" dirty="0"/>
              <a:t>P</a:t>
            </a:r>
            <a:r>
              <a:rPr lang="fr-FR" sz="1400" u="sng" dirty="0" smtClean="0"/>
              <a:t>alestine : une paix impossible? 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5246011" y="4900326"/>
            <a:ext cx="2469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</a:t>
            </a:r>
            <a:r>
              <a:rPr lang="fr-FR" sz="1400" dirty="0" smtClean="0"/>
              <a:t>) </a:t>
            </a:r>
            <a:r>
              <a:rPr lang="fr-FR" sz="1400" u="sng" dirty="0" smtClean="0"/>
              <a:t>Le monde musulman déchiré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5409067" y="6030668"/>
            <a:ext cx="3820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Autres </a:t>
            </a:r>
            <a:r>
              <a:rPr lang="fr-FR" sz="1400" i="1" dirty="0"/>
              <a:t>p</a:t>
            </a:r>
            <a:r>
              <a:rPr lang="fr-FR" sz="1400" i="1" dirty="0" smtClean="0"/>
              <a:t>rincipaux conflits entre Chiites et Sunnites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5174130" y="6322214"/>
            <a:ext cx="222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e</a:t>
            </a:r>
            <a:r>
              <a:rPr lang="fr-FR" sz="1400" dirty="0" smtClean="0"/>
              <a:t>) </a:t>
            </a:r>
            <a:r>
              <a:rPr lang="fr-FR" sz="1400" u="sng" dirty="0" smtClean="0"/>
              <a:t>Des frontières contestées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374740" y="6633172"/>
            <a:ext cx="277471" cy="158436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4" name="ZoneTexte 83"/>
          <p:cNvSpPr txBox="1"/>
          <p:nvPr/>
        </p:nvSpPr>
        <p:spPr>
          <a:xfrm>
            <a:off x="5749471" y="6550223"/>
            <a:ext cx="2526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La revendication d’un Etat kurde</a:t>
            </a:r>
          </a:p>
        </p:txBody>
      </p:sp>
      <p:sp>
        <p:nvSpPr>
          <p:cNvPr id="85" name="Ellipse 84"/>
          <p:cNvSpPr/>
          <p:nvPr/>
        </p:nvSpPr>
        <p:spPr>
          <a:xfrm>
            <a:off x="6388443" y="1643449"/>
            <a:ext cx="259492" cy="24713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5199247" y="4153758"/>
            <a:ext cx="3186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c</a:t>
            </a:r>
            <a:r>
              <a:rPr lang="fr-FR" sz="1400" dirty="0" smtClean="0"/>
              <a:t>) </a:t>
            </a:r>
            <a:r>
              <a:rPr lang="fr-FR" sz="1400" u="sng" dirty="0" smtClean="0"/>
              <a:t>Drame humain et urgence humanitaire</a:t>
            </a:r>
          </a:p>
        </p:txBody>
      </p:sp>
      <p:sp>
        <p:nvSpPr>
          <p:cNvPr id="54" name="Flèche droite 53"/>
          <p:cNvSpPr/>
          <p:nvPr/>
        </p:nvSpPr>
        <p:spPr>
          <a:xfrm rot="13342031">
            <a:off x="2377674" y="1397295"/>
            <a:ext cx="444844" cy="263296"/>
          </a:xfrm>
          <a:prstGeom prst="rightArrow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Flèche droite 86"/>
          <p:cNvSpPr/>
          <p:nvPr/>
        </p:nvSpPr>
        <p:spPr>
          <a:xfrm rot="13342031">
            <a:off x="5222353" y="4508481"/>
            <a:ext cx="444844" cy="321276"/>
          </a:xfrm>
          <a:prstGeom prst="rightArrow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5726876" y="4493003"/>
            <a:ext cx="23157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Ex de flux massifs de réfugiés</a:t>
            </a:r>
          </a:p>
        </p:txBody>
      </p:sp>
      <p:sp>
        <p:nvSpPr>
          <p:cNvPr id="57" name="Lune 56"/>
          <p:cNvSpPr/>
          <p:nvPr/>
        </p:nvSpPr>
        <p:spPr>
          <a:xfrm>
            <a:off x="5375189" y="2075935"/>
            <a:ext cx="234779" cy="308919"/>
          </a:xfrm>
          <a:prstGeom prst="moon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Lune 88"/>
          <p:cNvSpPr/>
          <p:nvPr/>
        </p:nvSpPr>
        <p:spPr>
          <a:xfrm>
            <a:off x="7261290" y="5272946"/>
            <a:ext cx="234779" cy="308919"/>
          </a:xfrm>
          <a:prstGeom prst="moon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Lune 89"/>
          <p:cNvSpPr/>
          <p:nvPr/>
        </p:nvSpPr>
        <p:spPr>
          <a:xfrm>
            <a:off x="3204518" y="3921211"/>
            <a:ext cx="234779" cy="308919"/>
          </a:xfrm>
          <a:prstGeom prst="moon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7492731" y="5233321"/>
            <a:ext cx="1511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Leader du Chiisme</a:t>
            </a:r>
          </a:p>
        </p:txBody>
      </p:sp>
      <p:sp>
        <p:nvSpPr>
          <p:cNvPr id="91" name="Lune 90"/>
          <p:cNvSpPr/>
          <p:nvPr/>
        </p:nvSpPr>
        <p:spPr>
          <a:xfrm>
            <a:off x="5225794" y="5276119"/>
            <a:ext cx="234779" cy="308919"/>
          </a:xfrm>
          <a:prstGeom prst="moon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5495212" y="5260589"/>
            <a:ext cx="1643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Leader du Sunnisme</a:t>
            </a:r>
          </a:p>
        </p:txBody>
      </p:sp>
      <p:sp>
        <p:nvSpPr>
          <p:cNvPr id="93" name="Flèche droite 53"/>
          <p:cNvSpPr/>
          <p:nvPr/>
        </p:nvSpPr>
        <p:spPr>
          <a:xfrm rot="12196352">
            <a:off x="2191210" y="1773732"/>
            <a:ext cx="335203" cy="217653"/>
          </a:xfrm>
          <a:prstGeom prst="rightArrow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Sun 93"/>
          <p:cNvSpPr/>
          <p:nvPr/>
        </p:nvSpPr>
        <p:spPr>
          <a:xfrm>
            <a:off x="4828674" y="1203158"/>
            <a:ext cx="417094" cy="417095"/>
          </a:xfrm>
          <a:prstGeom prst="sun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Lightning Bolt 43"/>
          <p:cNvSpPr/>
          <p:nvPr/>
        </p:nvSpPr>
        <p:spPr>
          <a:xfrm>
            <a:off x="5168945" y="5648446"/>
            <a:ext cx="335666" cy="266217"/>
          </a:xfrm>
          <a:prstGeom prst="lightningBolt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ZoneTexte 91"/>
          <p:cNvSpPr txBox="1"/>
          <p:nvPr/>
        </p:nvSpPr>
        <p:spPr>
          <a:xfrm>
            <a:off x="5446521" y="5559756"/>
            <a:ext cx="3612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Conflit armé indirect entre les deux puissances rivales</a:t>
            </a:r>
          </a:p>
        </p:txBody>
      </p:sp>
      <p:sp>
        <p:nvSpPr>
          <p:cNvPr id="96" name="Lightning Bolt 95"/>
          <p:cNvSpPr/>
          <p:nvPr/>
        </p:nvSpPr>
        <p:spPr>
          <a:xfrm>
            <a:off x="3590081" y="4585504"/>
            <a:ext cx="335666" cy="266217"/>
          </a:xfrm>
          <a:prstGeom prst="lightningBolt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Interdiction 74"/>
          <p:cNvSpPr/>
          <p:nvPr/>
        </p:nvSpPr>
        <p:spPr>
          <a:xfrm>
            <a:off x="3843484" y="4398526"/>
            <a:ext cx="265989" cy="243954"/>
          </a:xfrm>
          <a:prstGeom prst="noSmoking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8" name="Lightning Bolt 97"/>
          <p:cNvSpPr/>
          <p:nvPr/>
        </p:nvSpPr>
        <p:spPr>
          <a:xfrm>
            <a:off x="5154086" y="6040495"/>
            <a:ext cx="335666" cy="266217"/>
          </a:xfrm>
          <a:prstGeom prst="lightningBol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Lightning Bolt 98"/>
          <p:cNvSpPr/>
          <p:nvPr/>
        </p:nvSpPr>
        <p:spPr>
          <a:xfrm>
            <a:off x="3367958" y="2096383"/>
            <a:ext cx="335666" cy="266217"/>
          </a:xfrm>
          <a:prstGeom prst="lightningBol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Lightning Bolt 99"/>
          <p:cNvSpPr/>
          <p:nvPr/>
        </p:nvSpPr>
        <p:spPr>
          <a:xfrm>
            <a:off x="2551094" y="2011039"/>
            <a:ext cx="335666" cy="266217"/>
          </a:xfrm>
          <a:prstGeom prst="lightningBol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9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2" grpId="0" animBg="1"/>
      <p:bldP spid="21" grpId="0" animBg="1"/>
      <p:bldP spid="46" grpId="0" animBg="1"/>
      <p:bldP spid="53" grpId="0" animBg="1"/>
      <p:bldP spid="61" grpId="0"/>
      <p:bldP spid="73" grpId="0" animBg="1"/>
      <p:bldP spid="74" grpId="0"/>
      <p:bldP spid="75" grpId="0" animBg="1"/>
      <p:bldP spid="76" grpId="0"/>
      <p:bldP spid="77" grpId="0"/>
      <p:bldP spid="78" grpId="0"/>
      <p:bldP spid="79" grpId="0"/>
      <p:bldP spid="81" grpId="0"/>
      <p:bldP spid="82" grpId="0"/>
      <p:bldP spid="83" grpId="0" animBg="1"/>
      <p:bldP spid="84" grpId="0"/>
      <p:bldP spid="86" grpId="0"/>
      <p:bldP spid="54" grpId="0" animBg="1"/>
      <p:bldP spid="87" grpId="0" animBg="1"/>
      <p:bldP spid="88" grpId="0"/>
      <p:bldP spid="57" grpId="0" animBg="1"/>
      <p:bldP spid="89" grpId="0" animBg="1"/>
      <p:bldP spid="90" grpId="0" animBg="1"/>
      <p:bldP spid="58" grpId="0"/>
      <p:bldP spid="91" grpId="0" animBg="1"/>
      <p:bldP spid="92" grpId="0"/>
      <p:bldP spid="93" grpId="0" animBg="1"/>
      <p:bldP spid="44" grpId="0" animBg="1"/>
      <p:bldP spid="95" grpId="0"/>
      <p:bldP spid="96" grpId="0" animBg="1"/>
      <p:bldP spid="97" grpId="0" animBg="1"/>
      <p:bldP spid="98" grpId="0" animBg="1"/>
      <p:bldP spid="99" grpId="0" animBg="1"/>
      <p:bldP spid="1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491846" y="350676"/>
            <a:ext cx="2652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Les principales puissances régionales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0" y="0"/>
            <a:ext cx="4164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FF0000"/>
                </a:solidFill>
              </a:rPr>
              <a:t>1) </a:t>
            </a:r>
            <a:r>
              <a:rPr lang="fr-FR" sz="1600" b="1" u="sng" dirty="0" smtClean="0">
                <a:solidFill>
                  <a:srgbClr val="FF0000"/>
                </a:solidFill>
              </a:rPr>
              <a:t>Enjeux stratégiques et puissances régionales</a:t>
            </a:r>
          </a:p>
        </p:txBody>
      </p:sp>
      <p:sp>
        <p:nvSpPr>
          <p:cNvPr id="4" name="Ellipse 3"/>
          <p:cNvSpPr/>
          <p:nvPr/>
        </p:nvSpPr>
        <p:spPr>
          <a:xfrm>
            <a:off x="0" y="349333"/>
            <a:ext cx="389095" cy="389965"/>
          </a:xfrm>
          <a:prstGeom prst="ellipse">
            <a:avLst/>
          </a:prstGeom>
          <a:noFill/>
          <a:ln w="12700">
            <a:solidFill>
              <a:schemeClr val="tx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50450" y="393932"/>
            <a:ext cx="1644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La manne pétrolière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639607" y="367766"/>
            <a:ext cx="309282" cy="322729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104203" y="283875"/>
            <a:ext cx="2248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Lieu de passage stratégique </a:t>
            </a:r>
          </a:p>
          <a:p>
            <a:r>
              <a:rPr lang="fr-FR" sz="1400" i="1" dirty="0" smtClean="0"/>
              <a:t>pour l’économie mondiale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806731" y="398079"/>
            <a:ext cx="484428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b="1" i="1" dirty="0" smtClean="0"/>
              <a:t>Iran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8336" y="2501017"/>
            <a:ext cx="5549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b</a:t>
            </a:r>
            <a:r>
              <a:rPr lang="fr-FR" sz="1400" dirty="0" smtClean="0"/>
              <a:t>) </a:t>
            </a:r>
            <a:r>
              <a:rPr lang="fr-FR" sz="1400" u="sng" dirty="0" smtClean="0"/>
              <a:t>Des interventions militaires internationales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0" y="928678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>
                <a:solidFill>
                  <a:srgbClr val="FF0000"/>
                </a:solidFill>
              </a:rPr>
              <a:t>2) Une région du monde perçue comme une menace pour le monde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23812" y="1336599"/>
            <a:ext cx="2170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a</a:t>
            </a:r>
            <a:r>
              <a:rPr lang="fr-FR" sz="1400" dirty="0" smtClean="0"/>
              <a:t>) </a:t>
            </a:r>
            <a:r>
              <a:rPr lang="fr-FR" sz="1400" u="sng" dirty="0" smtClean="0"/>
              <a:t>Terrorisme et </a:t>
            </a:r>
            <a:r>
              <a:rPr lang="fr-FR" sz="1400" u="sng" dirty="0" err="1" smtClean="0"/>
              <a:t>djihadisme</a:t>
            </a:r>
            <a:endParaRPr lang="fr-FR" sz="1400" u="sng" dirty="0" smtClean="0"/>
          </a:p>
        </p:txBody>
      </p:sp>
      <p:sp>
        <p:nvSpPr>
          <p:cNvPr id="16" name="Losange 15"/>
          <p:cNvSpPr/>
          <p:nvPr/>
        </p:nvSpPr>
        <p:spPr>
          <a:xfrm>
            <a:off x="442856" y="2915998"/>
            <a:ext cx="259307" cy="313899"/>
          </a:xfrm>
          <a:prstGeom prst="diamond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048316" y="2916442"/>
            <a:ext cx="4198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/>
              <a:t>C</a:t>
            </a:r>
            <a:r>
              <a:rPr lang="fr-FR" sz="1400" i="1" dirty="0" smtClean="0"/>
              <a:t>oalitions internationales dominées par les Américains </a:t>
            </a:r>
          </a:p>
        </p:txBody>
      </p:sp>
      <p:sp>
        <p:nvSpPr>
          <p:cNvPr id="19" name="Ellipse 18"/>
          <p:cNvSpPr/>
          <p:nvPr/>
        </p:nvSpPr>
        <p:spPr>
          <a:xfrm>
            <a:off x="1564730" y="2113170"/>
            <a:ext cx="251105" cy="233229"/>
          </a:xfrm>
          <a:prstGeom prst="ellipse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1989273" y="2049080"/>
            <a:ext cx="15536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/>
              <a:t>R</a:t>
            </a:r>
            <a:r>
              <a:rPr lang="fr-FR" sz="1400" i="1" dirty="0" smtClean="0"/>
              <a:t>éseaux régionaux</a:t>
            </a:r>
          </a:p>
        </p:txBody>
      </p:sp>
      <p:sp>
        <p:nvSpPr>
          <p:cNvPr id="21" name="Ellipse 20"/>
          <p:cNvSpPr/>
          <p:nvPr/>
        </p:nvSpPr>
        <p:spPr>
          <a:xfrm>
            <a:off x="4369881" y="1798695"/>
            <a:ext cx="373487" cy="354169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819396" y="1791761"/>
            <a:ext cx="13324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/>
              <a:t>L</a:t>
            </a:r>
            <a:r>
              <a:rPr lang="fr-FR" sz="1400" i="1" dirty="0" smtClean="0"/>
              <a:t>’Etat islamique</a:t>
            </a:r>
          </a:p>
        </p:txBody>
      </p:sp>
      <p:sp>
        <p:nvSpPr>
          <p:cNvPr id="23" name="Ellipse 22"/>
          <p:cNvSpPr/>
          <p:nvPr/>
        </p:nvSpPr>
        <p:spPr>
          <a:xfrm>
            <a:off x="1604239" y="1780023"/>
            <a:ext cx="214182" cy="214185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55673" y="1706125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Al </a:t>
            </a:r>
            <a:r>
              <a:rPr lang="fr-FR" sz="1400" i="1" dirty="0" err="1" smtClean="0"/>
              <a:t>Qaida</a:t>
            </a:r>
            <a:endParaRPr lang="fr-FR" sz="1400" i="1" dirty="0" smtClean="0"/>
          </a:p>
        </p:txBody>
      </p:sp>
      <p:sp>
        <p:nvSpPr>
          <p:cNvPr id="25" name="ZoneTexte 24"/>
          <p:cNvSpPr txBox="1"/>
          <p:nvPr/>
        </p:nvSpPr>
        <p:spPr>
          <a:xfrm>
            <a:off x="2008135" y="1761839"/>
            <a:ext cx="13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Foyer historique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0" y="4038792"/>
            <a:ext cx="32984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3</a:t>
            </a:r>
            <a:r>
              <a:rPr lang="fr-FR" sz="1600" b="1" dirty="0" smtClean="0">
                <a:solidFill>
                  <a:srgbClr val="FF0000"/>
                </a:solidFill>
              </a:rPr>
              <a:t>) </a:t>
            </a:r>
            <a:r>
              <a:rPr lang="fr-FR" sz="1600" b="1" u="sng" dirty="0" smtClean="0">
                <a:solidFill>
                  <a:srgbClr val="FF0000"/>
                </a:solidFill>
              </a:rPr>
              <a:t>Des Etats et des peuples en conflit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50259" y="4881915"/>
            <a:ext cx="185195" cy="196770"/>
          </a:xfrm>
          <a:prstGeom prst="rect">
            <a:avLst/>
          </a:prstGeom>
          <a:solidFill>
            <a:srgbClr val="7030A0">
              <a:alpha val="30196"/>
            </a:srgbClr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632562" y="4879738"/>
            <a:ext cx="3880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Les territoires palestiniens sous tension perpétuelle</a:t>
            </a:r>
          </a:p>
        </p:txBody>
      </p:sp>
      <p:sp>
        <p:nvSpPr>
          <p:cNvPr id="29" name="Interdiction 28"/>
          <p:cNvSpPr/>
          <p:nvPr/>
        </p:nvSpPr>
        <p:spPr>
          <a:xfrm>
            <a:off x="294421" y="5583509"/>
            <a:ext cx="265989" cy="243954"/>
          </a:xfrm>
          <a:prstGeom prst="noSmoking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0" y="5225544"/>
            <a:ext cx="23899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b) </a:t>
            </a:r>
            <a:r>
              <a:rPr lang="fr-FR" sz="1400" u="sng" dirty="0" smtClean="0"/>
              <a:t>L’échec du printemps arabe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673768" y="5574367"/>
            <a:ext cx="30463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Du soulèvement populaire à la tragédie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0" y="4466934"/>
            <a:ext cx="3184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a</a:t>
            </a:r>
            <a:r>
              <a:rPr lang="fr-FR" sz="1400" dirty="0" smtClean="0"/>
              <a:t>) </a:t>
            </a:r>
            <a:r>
              <a:rPr lang="fr-FR" sz="1400" u="sng" dirty="0" err="1" smtClean="0"/>
              <a:t>Israel</a:t>
            </a:r>
            <a:r>
              <a:rPr lang="fr-FR" sz="1400" u="sng" dirty="0" smtClean="0"/>
              <a:t>/</a:t>
            </a:r>
            <a:r>
              <a:rPr lang="fr-FR" sz="1400" u="sng" dirty="0"/>
              <a:t>P</a:t>
            </a:r>
            <a:r>
              <a:rPr lang="fr-FR" sz="1400" u="sng" dirty="0" smtClean="0"/>
              <a:t>alestine : une paix impossible? 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267114" y="4381787"/>
            <a:ext cx="2469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</a:t>
            </a:r>
            <a:r>
              <a:rPr lang="fr-FR" sz="1400" dirty="0" smtClean="0"/>
              <a:t>) </a:t>
            </a:r>
            <a:r>
              <a:rPr lang="fr-FR" sz="1400" u="sng" dirty="0" smtClean="0"/>
              <a:t>Le monde musulman déchiré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5296050" y="6112091"/>
            <a:ext cx="222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e</a:t>
            </a:r>
            <a:r>
              <a:rPr lang="fr-FR" sz="1400" dirty="0" smtClean="0"/>
              <a:t>) </a:t>
            </a:r>
            <a:r>
              <a:rPr lang="fr-FR" sz="1400" u="sng" dirty="0" smtClean="0"/>
              <a:t>Des frontières contestées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305898" y="6469549"/>
            <a:ext cx="410426" cy="235054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5770005" y="6429075"/>
            <a:ext cx="2526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La revendication d’un Etat kurde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0" y="5902348"/>
            <a:ext cx="3186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c</a:t>
            </a:r>
            <a:r>
              <a:rPr lang="fr-FR" sz="1400" dirty="0" smtClean="0"/>
              <a:t>) </a:t>
            </a:r>
            <a:r>
              <a:rPr lang="fr-FR" sz="1400" u="sng" dirty="0" smtClean="0"/>
              <a:t>Drame humain et urgence humanitaire</a:t>
            </a:r>
          </a:p>
        </p:txBody>
      </p:sp>
      <p:sp>
        <p:nvSpPr>
          <p:cNvPr id="40" name="Flèche droite 39"/>
          <p:cNvSpPr/>
          <p:nvPr/>
        </p:nvSpPr>
        <p:spPr>
          <a:xfrm rot="13342031">
            <a:off x="50163" y="6428788"/>
            <a:ext cx="444844" cy="321276"/>
          </a:xfrm>
          <a:prstGeom prst="rightArrow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705697" y="6418055"/>
            <a:ext cx="23157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Ex de flux massifs de réfugiés</a:t>
            </a:r>
          </a:p>
        </p:txBody>
      </p:sp>
      <p:sp>
        <p:nvSpPr>
          <p:cNvPr id="42" name="Lune 41"/>
          <p:cNvSpPr/>
          <p:nvPr/>
        </p:nvSpPr>
        <p:spPr>
          <a:xfrm>
            <a:off x="7368183" y="4810186"/>
            <a:ext cx="234779" cy="308919"/>
          </a:xfrm>
          <a:prstGeom prst="moon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7632048" y="4785369"/>
            <a:ext cx="1511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Leader du Chiisme</a:t>
            </a:r>
          </a:p>
        </p:txBody>
      </p:sp>
      <p:sp>
        <p:nvSpPr>
          <p:cNvPr id="44" name="Lune 43"/>
          <p:cNvSpPr/>
          <p:nvPr/>
        </p:nvSpPr>
        <p:spPr>
          <a:xfrm>
            <a:off x="5361904" y="4780608"/>
            <a:ext cx="234779" cy="308919"/>
          </a:xfrm>
          <a:prstGeom prst="moon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5677596" y="4793979"/>
            <a:ext cx="1643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Leader du Sunnisme</a:t>
            </a:r>
          </a:p>
        </p:txBody>
      </p:sp>
      <p:sp>
        <p:nvSpPr>
          <p:cNvPr id="46" name="ZoneTexte 74"/>
          <p:cNvSpPr txBox="1"/>
          <p:nvPr/>
        </p:nvSpPr>
        <p:spPr>
          <a:xfrm>
            <a:off x="123148" y="3312674"/>
            <a:ext cx="4558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c</a:t>
            </a:r>
            <a:r>
              <a:rPr lang="fr-FR" sz="1400" i="1" dirty="0" smtClean="0"/>
              <a:t>) </a:t>
            </a:r>
            <a:r>
              <a:rPr lang="fr-FR" sz="1400" u="sng" dirty="0" smtClean="0"/>
              <a:t>La diplomatie comme recours face aux tensions?</a:t>
            </a:r>
          </a:p>
        </p:txBody>
      </p:sp>
      <p:sp>
        <p:nvSpPr>
          <p:cNvPr id="47" name="ZoneTexte 67"/>
          <p:cNvSpPr txBox="1"/>
          <p:nvPr/>
        </p:nvSpPr>
        <p:spPr>
          <a:xfrm>
            <a:off x="708707" y="3625536"/>
            <a:ext cx="4838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Accord historique sur le nucléaire iranien (avril 2015)</a:t>
            </a:r>
            <a:endParaRPr lang="fr-FR" sz="1400" i="1" dirty="0"/>
          </a:p>
          <a:p>
            <a:endParaRPr lang="fr-FR" sz="1400" i="1" dirty="0" smtClean="0"/>
          </a:p>
        </p:txBody>
      </p:sp>
      <p:sp>
        <p:nvSpPr>
          <p:cNvPr id="48" name="Sun 47"/>
          <p:cNvSpPr/>
          <p:nvPr/>
        </p:nvSpPr>
        <p:spPr>
          <a:xfrm>
            <a:off x="221702" y="3618137"/>
            <a:ext cx="326938" cy="319880"/>
          </a:xfrm>
          <a:prstGeom prst="sun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80"/>
          <p:cNvSpPr txBox="1"/>
          <p:nvPr/>
        </p:nvSpPr>
        <p:spPr>
          <a:xfrm>
            <a:off x="5768991" y="5628332"/>
            <a:ext cx="3143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Autres </a:t>
            </a:r>
            <a:r>
              <a:rPr lang="fr-FR" sz="1400" i="1" dirty="0"/>
              <a:t>p</a:t>
            </a:r>
            <a:r>
              <a:rPr lang="fr-FR" sz="1400" i="1" dirty="0" smtClean="0"/>
              <a:t>rincipaux conflits entre Chiites et Sunnites</a:t>
            </a:r>
          </a:p>
        </p:txBody>
      </p:sp>
      <p:sp>
        <p:nvSpPr>
          <p:cNvPr id="50" name="Lightning Bolt 49"/>
          <p:cNvSpPr/>
          <p:nvPr/>
        </p:nvSpPr>
        <p:spPr>
          <a:xfrm>
            <a:off x="5327441" y="5197342"/>
            <a:ext cx="335666" cy="266217"/>
          </a:xfrm>
          <a:prstGeom prst="lightningBolt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91"/>
          <p:cNvSpPr txBox="1"/>
          <p:nvPr/>
        </p:nvSpPr>
        <p:spPr>
          <a:xfrm>
            <a:off x="5714745" y="5133036"/>
            <a:ext cx="3612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Conflit armé indirect entre les deux puissances rivales</a:t>
            </a:r>
          </a:p>
        </p:txBody>
      </p:sp>
      <p:sp>
        <p:nvSpPr>
          <p:cNvPr id="52" name="Lightning Bolt 51"/>
          <p:cNvSpPr/>
          <p:nvPr/>
        </p:nvSpPr>
        <p:spPr>
          <a:xfrm>
            <a:off x="5324774" y="5625967"/>
            <a:ext cx="335666" cy="266217"/>
          </a:xfrm>
          <a:prstGeom prst="lightningBol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29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7" grpId="0"/>
      <p:bldP spid="8" grpId="0" animBg="1"/>
      <p:bldP spid="9" grpId="0"/>
      <p:bldP spid="11" grpId="0"/>
      <p:bldP spid="14" grpId="0"/>
      <p:bldP spid="16" grpId="0" animBg="1"/>
      <p:bldP spid="17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/>
      <p:bldP spid="26" grpId="0"/>
      <p:bldP spid="27" grpId="0" animBg="1"/>
      <p:bldP spid="28" grpId="0"/>
      <p:bldP spid="29" grpId="0" animBg="1"/>
      <p:bldP spid="30" grpId="0"/>
      <p:bldP spid="31" grpId="0"/>
      <p:bldP spid="32" grpId="0"/>
      <p:bldP spid="33" grpId="0"/>
      <p:bldP spid="36" grpId="0"/>
      <p:bldP spid="37" grpId="0" animBg="1"/>
      <p:bldP spid="38" grpId="0"/>
      <p:bldP spid="39" grpId="0"/>
      <p:bldP spid="40" grpId="0" animBg="1"/>
      <p:bldP spid="41" grpId="0"/>
      <p:bldP spid="42" grpId="0" animBg="1"/>
      <p:bldP spid="43" grpId="0"/>
      <p:bldP spid="44" grpId="0" animBg="1"/>
      <p:bldP spid="45" grpId="0"/>
      <p:bldP spid="46" grpId="0"/>
      <p:bldP spid="47" grpId="0"/>
      <p:bldP spid="48" grpId="0" animBg="1"/>
      <p:bldP spid="49" grpId="0"/>
      <p:bldP spid="50" grpId="0" animBg="1"/>
      <p:bldP spid="51" grpId="0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76832" y="2940908"/>
            <a:ext cx="2882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Pages suivantes pour impression</a:t>
            </a:r>
          </a:p>
        </p:txBody>
      </p:sp>
    </p:spTree>
    <p:extLst>
      <p:ext uri="{BB962C8B-B14F-4D97-AF65-F5344CB8AC3E}">
        <p14:creationId xmlns:p14="http://schemas.microsoft.com/office/powerpoint/2010/main" val="206899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660" y="1593273"/>
            <a:ext cx="1734052" cy="13316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651163" y="620688"/>
            <a:ext cx="2867891" cy="9171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37309" y="2989965"/>
            <a:ext cx="1679868" cy="1331311"/>
          </a:xfrm>
          <a:custGeom>
            <a:avLst/>
            <a:gdLst>
              <a:gd name="connsiteX0" fmla="*/ 0 w 1637070"/>
              <a:gd name="connsiteY0" fmla="*/ 29497 h 1297858"/>
              <a:gd name="connsiteX1" fmla="*/ 0 w 1637070"/>
              <a:gd name="connsiteY1" fmla="*/ 1297858 h 1297858"/>
              <a:gd name="connsiteX2" fmla="*/ 1622322 w 1637070"/>
              <a:gd name="connsiteY2" fmla="*/ 1297858 h 1297858"/>
              <a:gd name="connsiteX3" fmla="*/ 1637070 w 1637070"/>
              <a:gd name="connsiteY3" fmla="*/ 0 h 1297858"/>
              <a:gd name="connsiteX4" fmla="*/ 0 w 1637070"/>
              <a:gd name="connsiteY4" fmla="*/ 29497 h 1297858"/>
              <a:gd name="connsiteX0" fmla="*/ 0 w 1637070"/>
              <a:gd name="connsiteY0" fmla="*/ 0 h 1312966"/>
              <a:gd name="connsiteX1" fmla="*/ 0 w 1637070"/>
              <a:gd name="connsiteY1" fmla="*/ 1312966 h 1312966"/>
              <a:gd name="connsiteX2" fmla="*/ 1622322 w 1637070"/>
              <a:gd name="connsiteY2" fmla="*/ 1312966 h 1312966"/>
              <a:gd name="connsiteX3" fmla="*/ 1637070 w 1637070"/>
              <a:gd name="connsiteY3" fmla="*/ 15108 h 1312966"/>
              <a:gd name="connsiteX4" fmla="*/ 0 w 1637070"/>
              <a:gd name="connsiteY4" fmla="*/ 0 h 1312966"/>
              <a:gd name="connsiteX0" fmla="*/ 0 w 1637070"/>
              <a:gd name="connsiteY0" fmla="*/ 18345 h 1331311"/>
              <a:gd name="connsiteX1" fmla="*/ 0 w 1637070"/>
              <a:gd name="connsiteY1" fmla="*/ 1331311 h 1331311"/>
              <a:gd name="connsiteX2" fmla="*/ 1622322 w 1637070"/>
              <a:gd name="connsiteY2" fmla="*/ 1331311 h 1331311"/>
              <a:gd name="connsiteX3" fmla="*/ 1637070 w 1637070"/>
              <a:gd name="connsiteY3" fmla="*/ 0 h 1331311"/>
              <a:gd name="connsiteX4" fmla="*/ 0 w 1637070"/>
              <a:gd name="connsiteY4" fmla="*/ 18345 h 1331311"/>
              <a:gd name="connsiteX0" fmla="*/ 0 w 1992712"/>
              <a:gd name="connsiteY0" fmla="*/ 18345 h 1331311"/>
              <a:gd name="connsiteX1" fmla="*/ 0 w 1992712"/>
              <a:gd name="connsiteY1" fmla="*/ 1331311 h 1331311"/>
              <a:gd name="connsiteX2" fmla="*/ 1992712 w 1992712"/>
              <a:gd name="connsiteY2" fmla="*/ 1308161 h 1331311"/>
              <a:gd name="connsiteX3" fmla="*/ 1637070 w 1992712"/>
              <a:gd name="connsiteY3" fmla="*/ 0 h 1331311"/>
              <a:gd name="connsiteX4" fmla="*/ 0 w 1992712"/>
              <a:gd name="connsiteY4" fmla="*/ 18345 h 133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2712" h="1331311">
                <a:moveTo>
                  <a:pt x="0" y="18345"/>
                </a:moveTo>
                <a:lnTo>
                  <a:pt x="0" y="1331311"/>
                </a:lnTo>
                <a:lnTo>
                  <a:pt x="1992712" y="1308161"/>
                </a:lnTo>
                <a:lnTo>
                  <a:pt x="1637070" y="0"/>
                </a:lnTo>
                <a:lnTo>
                  <a:pt x="0" y="1834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997033" y="1627415"/>
            <a:ext cx="293914" cy="257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025570" y="2006222"/>
            <a:ext cx="308197" cy="76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023496" y="2801073"/>
            <a:ext cx="185195" cy="19677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2291786" y="3044143"/>
            <a:ext cx="2355583" cy="1759352"/>
          </a:xfrm>
          <a:custGeom>
            <a:avLst/>
            <a:gdLst>
              <a:gd name="connsiteX0" fmla="*/ 0 w 2199190"/>
              <a:gd name="connsiteY0" fmla="*/ 219919 h 1979271"/>
              <a:gd name="connsiteX1" fmla="*/ 914400 w 2199190"/>
              <a:gd name="connsiteY1" fmla="*/ 1979271 h 1979271"/>
              <a:gd name="connsiteX2" fmla="*/ 2199190 w 2199190"/>
              <a:gd name="connsiteY2" fmla="*/ 1169043 h 1979271"/>
              <a:gd name="connsiteX3" fmla="*/ 648183 w 2199190"/>
              <a:gd name="connsiteY3" fmla="*/ 0 h 1979271"/>
              <a:gd name="connsiteX4" fmla="*/ 0 w 2199190"/>
              <a:gd name="connsiteY4" fmla="*/ 219919 h 1979271"/>
              <a:gd name="connsiteX0" fmla="*/ 0 w 2199190"/>
              <a:gd name="connsiteY0" fmla="*/ 51968 h 1811320"/>
              <a:gd name="connsiteX1" fmla="*/ 914400 w 2199190"/>
              <a:gd name="connsiteY1" fmla="*/ 1811320 h 1811320"/>
              <a:gd name="connsiteX2" fmla="*/ 2199190 w 2199190"/>
              <a:gd name="connsiteY2" fmla="*/ 1001092 h 1811320"/>
              <a:gd name="connsiteX3" fmla="*/ 1618567 w 2199190"/>
              <a:gd name="connsiteY3" fmla="*/ 0 h 1811320"/>
              <a:gd name="connsiteX4" fmla="*/ 0 w 2199190"/>
              <a:gd name="connsiteY4" fmla="*/ 51968 h 1811320"/>
              <a:gd name="connsiteX0" fmla="*/ 0 w 2199190"/>
              <a:gd name="connsiteY0" fmla="*/ 0 h 1759352"/>
              <a:gd name="connsiteX1" fmla="*/ 914400 w 2199190"/>
              <a:gd name="connsiteY1" fmla="*/ 1759352 h 1759352"/>
              <a:gd name="connsiteX2" fmla="*/ 2199190 w 2199190"/>
              <a:gd name="connsiteY2" fmla="*/ 949124 h 1759352"/>
              <a:gd name="connsiteX3" fmla="*/ 1599906 w 2199190"/>
              <a:gd name="connsiteY3" fmla="*/ 4016 h 1759352"/>
              <a:gd name="connsiteX4" fmla="*/ 0 w 2199190"/>
              <a:gd name="connsiteY4" fmla="*/ 0 h 1759352"/>
              <a:gd name="connsiteX0" fmla="*/ 0 w 2199190"/>
              <a:gd name="connsiteY0" fmla="*/ 9839 h 1769191"/>
              <a:gd name="connsiteX1" fmla="*/ 914400 w 2199190"/>
              <a:gd name="connsiteY1" fmla="*/ 1769191 h 1769191"/>
              <a:gd name="connsiteX2" fmla="*/ 2199190 w 2199190"/>
              <a:gd name="connsiteY2" fmla="*/ 958963 h 1769191"/>
              <a:gd name="connsiteX3" fmla="*/ 1890851 w 2199190"/>
              <a:gd name="connsiteY3" fmla="*/ 0 h 1769191"/>
              <a:gd name="connsiteX4" fmla="*/ 0 w 2199190"/>
              <a:gd name="connsiteY4" fmla="*/ 9839 h 1769191"/>
              <a:gd name="connsiteX0" fmla="*/ 0 w 2448572"/>
              <a:gd name="connsiteY0" fmla="*/ 9839 h 1769191"/>
              <a:gd name="connsiteX1" fmla="*/ 914400 w 2448572"/>
              <a:gd name="connsiteY1" fmla="*/ 1769191 h 1769191"/>
              <a:gd name="connsiteX2" fmla="*/ 2448572 w 2448572"/>
              <a:gd name="connsiteY2" fmla="*/ 778854 h 1769191"/>
              <a:gd name="connsiteX3" fmla="*/ 1890851 w 2448572"/>
              <a:gd name="connsiteY3" fmla="*/ 0 h 1769191"/>
              <a:gd name="connsiteX4" fmla="*/ 0 w 2448572"/>
              <a:gd name="connsiteY4" fmla="*/ 9839 h 1769191"/>
              <a:gd name="connsiteX0" fmla="*/ 0 w 2355583"/>
              <a:gd name="connsiteY0" fmla="*/ 9839 h 1769191"/>
              <a:gd name="connsiteX1" fmla="*/ 914400 w 2355583"/>
              <a:gd name="connsiteY1" fmla="*/ 1769191 h 1769191"/>
              <a:gd name="connsiteX2" fmla="*/ 2355583 w 2355583"/>
              <a:gd name="connsiteY2" fmla="*/ 846013 h 1769191"/>
              <a:gd name="connsiteX3" fmla="*/ 1890851 w 2355583"/>
              <a:gd name="connsiteY3" fmla="*/ 0 h 1769191"/>
              <a:gd name="connsiteX4" fmla="*/ 0 w 2355583"/>
              <a:gd name="connsiteY4" fmla="*/ 9839 h 1769191"/>
              <a:gd name="connsiteX0" fmla="*/ 0 w 2355583"/>
              <a:gd name="connsiteY0" fmla="*/ 0 h 1759352"/>
              <a:gd name="connsiteX1" fmla="*/ 914400 w 2355583"/>
              <a:gd name="connsiteY1" fmla="*/ 1759352 h 1759352"/>
              <a:gd name="connsiteX2" fmla="*/ 2355583 w 2355583"/>
              <a:gd name="connsiteY2" fmla="*/ 836174 h 1759352"/>
              <a:gd name="connsiteX3" fmla="*/ 1766865 w 2355583"/>
              <a:gd name="connsiteY3" fmla="*/ 5660 h 1759352"/>
              <a:gd name="connsiteX4" fmla="*/ 0 w 2355583"/>
              <a:gd name="connsiteY4" fmla="*/ 0 h 1759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5583" h="1759352">
                <a:moveTo>
                  <a:pt x="0" y="0"/>
                </a:moveTo>
                <a:lnTo>
                  <a:pt x="914400" y="1759352"/>
                </a:lnTo>
                <a:lnTo>
                  <a:pt x="2355583" y="836174"/>
                </a:lnTo>
                <a:lnTo>
                  <a:pt x="1766865" y="566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384854" y="1607127"/>
            <a:ext cx="691978" cy="61745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368625" y="2347414"/>
            <a:ext cx="613550" cy="6277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150973" y="1593273"/>
            <a:ext cx="1268627" cy="13854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3227294" y="4309782"/>
            <a:ext cx="1028700" cy="773206"/>
          </a:xfrm>
          <a:custGeom>
            <a:avLst/>
            <a:gdLst>
              <a:gd name="connsiteX0" fmla="*/ 0 w 1028700"/>
              <a:gd name="connsiteY0" fmla="*/ 531159 h 773206"/>
              <a:gd name="connsiteX1" fmla="*/ 833718 w 1028700"/>
              <a:gd name="connsiteY1" fmla="*/ 0 h 773206"/>
              <a:gd name="connsiteX2" fmla="*/ 1028700 w 1028700"/>
              <a:gd name="connsiteY2" fmla="*/ 188259 h 773206"/>
              <a:gd name="connsiteX3" fmla="*/ 161365 w 1028700"/>
              <a:gd name="connsiteY3" fmla="*/ 773206 h 773206"/>
              <a:gd name="connsiteX4" fmla="*/ 0 w 1028700"/>
              <a:gd name="connsiteY4" fmla="*/ 531159 h 7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8700" h="773206">
                <a:moveTo>
                  <a:pt x="0" y="531159"/>
                </a:moveTo>
                <a:lnTo>
                  <a:pt x="833718" y="0"/>
                </a:lnTo>
                <a:lnTo>
                  <a:pt x="1028700" y="188259"/>
                </a:lnTo>
                <a:lnTo>
                  <a:pt x="161365" y="773206"/>
                </a:lnTo>
                <a:lnTo>
                  <a:pt x="0" y="5311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4094629" y="3872753"/>
            <a:ext cx="806824" cy="598394"/>
          </a:xfrm>
          <a:custGeom>
            <a:avLst/>
            <a:gdLst>
              <a:gd name="connsiteX0" fmla="*/ 0 w 806824"/>
              <a:gd name="connsiteY0" fmla="*/ 416859 h 598394"/>
              <a:gd name="connsiteX1" fmla="*/ 194983 w 806824"/>
              <a:gd name="connsiteY1" fmla="*/ 598394 h 598394"/>
              <a:gd name="connsiteX2" fmla="*/ 611842 w 806824"/>
              <a:gd name="connsiteY2" fmla="*/ 295835 h 598394"/>
              <a:gd name="connsiteX3" fmla="*/ 806824 w 806824"/>
              <a:gd name="connsiteY3" fmla="*/ 154641 h 598394"/>
              <a:gd name="connsiteX4" fmla="*/ 618565 w 806824"/>
              <a:gd name="connsiteY4" fmla="*/ 0 h 598394"/>
              <a:gd name="connsiteX5" fmla="*/ 0 w 806824"/>
              <a:gd name="connsiteY5" fmla="*/ 416859 h 59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6824" h="598394">
                <a:moveTo>
                  <a:pt x="0" y="416859"/>
                </a:moveTo>
                <a:lnTo>
                  <a:pt x="194983" y="598394"/>
                </a:lnTo>
                <a:lnTo>
                  <a:pt x="611842" y="295835"/>
                </a:lnTo>
                <a:lnTo>
                  <a:pt x="806824" y="154641"/>
                </a:lnTo>
                <a:lnTo>
                  <a:pt x="618565" y="0"/>
                </a:lnTo>
                <a:lnTo>
                  <a:pt x="0" y="4168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3602182" y="859809"/>
            <a:ext cx="2123054" cy="2132773"/>
          </a:xfrm>
          <a:custGeom>
            <a:avLst/>
            <a:gdLst>
              <a:gd name="connsiteX0" fmla="*/ 0 w 2355273"/>
              <a:gd name="connsiteY0" fmla="*/ 443346 h 1898073"/>
              <a:gd name="connsiteX1" fmla="*/ 886691 w 2355273"/>
              <a:gd name="connsiteY1" fmla="*/ 457200 h 1898073"/>
              <a:gd name="connsiteX2" fmla="*/ 886691 w 2355273"/>
              <a:gd name="connsiteY2" fmla="*/ 1884218 h 1898073"/>
              <a:gd name="connsiteX3" fmla="*/ 2355273 w 2355273"/>
              <a:gd name="connsiteY3" fmla="*/ 1898073 h 1898073"/>
              <a:gd name="connsiteX4" fmla="*/ 2341418 w 2355273"/>
              <a:gd name="connsiteY4" fmla="*/ 13855 h 1898073"/>
              <a:gd name="connsiteX5" fmla="*/ 0 w 2355273"/>
              <a:gd name="connsiteY5" fmla="*/ 0 h 1898073"/>
              <a:gd name="connsiteX6" fmla="*/ 0 w 2355273"/>
              <a:gd name="connsiteY6" fmla="*/ 443346 h 1898073"/>
              <a:gd name="connsiteX0" fmla="*/ 0 w 2341418"/>
              <a:gd name="connsiteY0" fmla="*/ 443346 h 1898073"/>
              <a:gd name="connsiteX1" fmla="*/ 886691 w 2341418"/>
              <a:gd name="connsiteY1" fmla="*/ 457200 h 1898073"/>
              <a:gd name="connsiteX2" fmla="*/ 886691 w 2341418"/>
              <a:gd name="connsiteY2" fmla="*/ 1884218 h 1898073"/>
              <a:gd name="connsiteX3" fmla="*/ 2095965 w 2341418"/>
              <a:gd name="connsiteY3" fmla="*/ 1898073 h 1898073"/>
              <a:gd name="connsiteX4" fmla="*/ 2341418 w 2341418"/>
              <a:gd name="connsiteY4" fmla="*/ 13855 h 1898073"/>
              <a:gd name="connsiteX5" fmla="*/ 0 w 2341418"/>
              <a:gd name="connsiteY5" fmla="*/ 0 h 1898073"/>
              <a:gd name="connsiteX6" fmla="*/ 0 w 2341418"/>
              <a:gd name="connsiteY6" fmla="*/ 443346 h 1898073"/>
              <a:gd name="connsiteX0" fmla="*/ 0 w 2109406"/>
              <a:gd name="connsiteY0" fmla="*/ 443346 h 1898073"/>
              <a:gd name="connsiteX1" fmla="*/ 886691 w 2109406"/>
              <a:gd name="connsiteY1" fmla="*/ 457200 h 1898073"/>
              <a:gd name="connsiteX2" fmla="*/ 886691 w 2109406"/>
              <a:gd name="connsiteY2" fmla="*/ 1884218 h 1898073"/>
              <a:gd name="connsiteX3" fmla="*/ 2095965 w 2109406"/>
              <a:gd name="connsiteY3" fmla="*/ 1898073 h 1898073"/>
              <a:gd name="connsiteX4" fmla="*/ 2109406 w 2109406"/>
              <a:gd name="connsiteY4" fmla="*/ 27502 h 1898073"/>
              <a:gd name="connsiteX5" fmla="*/ 0 w 2109406"/>
              <a:gd name="connsiteY5" fmla="*/ 0 h 1898073"/>
              <a:gd name="connsiteX6" fmla="*/ 0 w 2109406"/>
              <a:gd name="connsiteY6" fmla="*/ 443346 h 1898073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59186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7502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88413 h 2143140"/>
              <a:gd name="connsiteX1" fmla="*/ 886691 w 2109406"/>
              <a:gd name="connsiteY1" fmla="*/ 702267 h 2143140"/>
              <a:gd name="connsiteX2" fmla="*/ 886691 w 2109406"/>
              <a:gd name="connsiteY2" fmla="*/ 2129285 h 2143140"/>
              <a:gd name="connsiteX3" fmla="*/ 2095965 w 2109406"/>
              <a:gd name="connsiteY3" fmla="*/ 2143140 h 2143140"/>
              <a:gd name="connsiteX4" fmla="*/ 2109406 w 2109406"/>
              <a:gd name="connsiteY4" fmla="*/ 0 h 2143140"/>
              <a:gd name="connsiteX5" fmla="*/ 0 w 2109406"/>
              <a:gd name="connsiteY5" fmla="*/ 13383 h 2143140"/>
              <a:gd name="connsiteX6" fmla="*/ 0 w 2109406"/>
              <a:gd name="connsiteY6" fmla="*/ 688413 h 2143140"/>
              <a:gd name="connsiteX0" fmla="*/ 0 w 2123054"/>
              <a:gd name="connsiteY0" fmla="*/ 675030 h 2129757"/>
              <a:gd name="connsiteX1" fmla="*/ 886691 w 2123054"/>
              <a:gd name="connsiteY1" fmla="*/ 688884 h 2129757"/>
              <a:gd name="connsiteX2" fmla="*/ 886691 w 2123054"/>
              <a:gd name="connsiteY2" fmla="*/ 2115902 h 2129757"/>
              <a:gd name="connsiteX3" fmla="*/ 2095965 w 2123054"/>
              <a:gd name="connsiteY3" fmla="*/ 2129757 h 2129757"/>
              <a:gd name="connsiteX4" fmla="*/ 2123054 w 2123054"/>
              <a:gd name="connsiteY4" fmla="*/ 246 h 2129757"/>
              <a:gd name="connsiteX5" fmla="*/ 0 w 2123054"/>
              <a:gd name="connsiteY5" fmla="*/ 0 h 2129757"/>
              <a:gd name="connsiteX6" fmla="*/ 0 w 2123054"/>
              <a:gd name="connsiteY6" fmla="*/ 675030 h 212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23054" h="2129757">
                <a:moveTo>
                  <a:pt x="0" y="675030"/>
                </a:moveTo>
                <a:lnTo>
                  <a:pt x="886691" y="688884"/>
                </a:lnTo>
                <a:lnTo>
                  <a:pt x="886691" y="2115902"/>
                </a:lnTo>
                <a:lnTo>
                  <a:pt x="2095965" y="2129757"/>
                </a:lnTo>
                <a:cubicBezTo>
                  <a:pt x="2100445" y="1506233"/>
                  <a:pt x="2118574" y="623770"/>
                  <a:pt x="2123054" y="246"/>
                </a:cubicBezTo>
                <a:lnTo>
                  <a:pt x="0" y="0"/>
                </a:lnTo>
                <a:lnTo>
                  <a:pt x="0" y="67503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5767214" y="1302741"/>
            <a:ext cx="969818" cy="12053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358" y="5197083"/>
            <a:ext cx="2183642" cy="166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orme libre 23"/>
          <p:cNvSpPr/>
          <p:nvPr/>
        </p:nvSpPr>
        <p:spPr>
          <a:xfrm>
            <a:off x="4487641" y="3528683"/>
            <a:ext cx="327577" cy="308792"/>
          </a:xfrm>
          <a:custGeom>
            <a:avLst/>
            <a:gdLst>
              <a:gd name="connsiteX0" fmla="*/ 0 w 374072"/>
              <a:gd name="connsiteY0" fmla="*/ 96981 h 401781"/>
              <a:gd name="connsiteX1" fmla="*/ 152400 w 374072"/>
              <a:gd name="connsiteY1" fmla="*/ 0 h 401781"/>
              <a:gd name="connsiteX2" fmla="*/ 374072 w 374072"/>
              <a:gd name="connsiteY2" fmla="*/ 318654 h 401781"/>
              <a:gd name="connsiteX3" fmla="*/ 193963 w 374072"/>
              <a:gd name="connsiteY3" fmla="*/ 401781 h 401781"/>
              <a:gd name="connsiteX4" fmla="*/ 0 w 374072"/>
              <a:gd name="connsiteY4" fmla="*/ 96981 h 401781"/>
              <a:gd name="connsiteX0" fmla="*/ 0 w 368905"/>
              <a:gd name="connsiteY0" fmla="*/ 138310 h 401781"/>
              <a:gd name="connsiteX1" fmla="*/ 147233 w 368905"/>
              <a:gd name="connsiteY1" fmla="*/ 0 h 401781"/>
              <a:gd name="connsiteX2" fmla="*/ 368905 w 368905"/>
              <a:gd name="connsiteY2" fmla="*/ 318654 h 401781"/>
              <a:gd name="connsiteX3" fmla="*/ 188796 w 368905"/>
              <a:gd name="connsiteY3" fmla="*/ 401781 h 401781"/>
              <a:gd name="connsiteX4" fmla="*/ 0 w 368905"/>
              <a:gd name="connsiteY4" fmla="*/ 138310 h 401781"/>
              <a:gd name="connsiteX0" fmla="*/ 0 w 368905"/>
              <a:gd name="connsiteY0" fmla="*/ 91815 h 355286"/>
              <a:gd name="connsiteX1" fmla="*/ 183396 w 368905"/>
              <a:gd name="connsiteY1" fmla="*/ 0 h 355286"/>
              <a:gd name="connsiteX2" fmla="*/ 368905 w 368905"/>
              <a:gd name="connsiteY2" fmla="*/ 272159 h 355286"/>
              <a:gd name="connsiteX3" fmla="*/ 188796 w 368905"/>
              <a:gd name="connsiteY3" fmla="*/ 355286 h 355286"/>
              <a:gd name="connsiteX4" fmla="*/ 0 w 368905"/>
              <a:gd name="connsiteY4" fmla="*/ 91815 h 355286"/>
              <a:gd name="connsiteX0" fmla="*/ 0 w 348241"/>
              <a:gd name="connsiteY0" fmla="*/ 91815 h 355286"/>
              <a:gd name="connsiteX1" fmla="*/ 183396 w 348241"/>
              <a:gd name="connsiteY1" fmla="*/ 0 h 355286"/>
              <a:gd name="connsiteX2" fmla="*/ 348241 w 348241"/>
              <a:gd name="connsiteY2" fmla="*/ 246329 h 355286"/>
              <a:gd name="connsiteX3" fmla="*/ 188796 w 348241"/>
              <a:gd name="connsiteY3" fmla="*/ 355286 h 355286"/>
              <a:gd name="connsiteX4" fmla="*/ 0 w 348241"/>
              <a:gd name="connsiteY4" fmla="*/ 91815 h 355286"/>
              <a:gd name="connsiteX0" fmla="*/ 0 w 348241"/>
              <a:gd name="connsiteY0" fmla="*/ 91815 h 329456"/>
              <a:gd name="connsiteX1" fmla="*/ 183396 w 348241"/>
              <a:gd name="connsiteY1" fmla="*/ 0 h 329456"/>
              <a:gd name="connsiteX2" fmla="*/ 348241 w 348241"/>
              <a:gd name="connsiteY2" fmla="*/ 246329 h 329456"/>
              <a:gd name="connsiteX3" fmla="*/ 173298 w 348241"/>
              <a:gd name="connsiteY3" fmla="*/ 329456 h 329456"/>
              <a:gd name="connsiteX4" fmla="*/ 0 w 348241"/>
              <a:gd name="connsiteY4" fmla="*/ 91815 h 329456"/>
              <a:gd name="connsiteX0" fmla="*/ 0 w 348241"/>
              <a:gd name="connsiteY0" fmla="*/ 71151 h 308792"/>
              <a:gd name="connsiteX1" fmla="*/ 162732 w 348241"/>
              <a:gd name="connsiteY1" fmla="*/ 0 h 308792"/>
              <a:gd name="connsiteX2" fmla="*/ 348241 w 348241"/>
              <a:gd name="connsiteY2" fmla="*/ 225665 h 308792"/>
              <a:gd name="connsiteX3" fmla="*/ 173298 w 348241"/>
              <a:gd name="connsiteY3" fmla="*/ 308792 h 308792"/>
              <a:gd name="connsiteX4" fmla="*/ 0 w 348241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5997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0831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577" h="308792">
                <a:moveTo>
                  <a:pt x="0" y="71151"/>
                </a:moveTo>
                <a:lnTo>
                  <a:pt x="162732" y="0"/>
                </a:lnTo>
                <a:lnTo>
                  <a:pt x="327577" y="230831"/>
                </a:lnTo>
                <a:lnTo>
                  <a:pt x="173298" y="308792"/>
                </a:lnTo>
                <a:lnTo>
                  <a:pt x="0" y="7115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4321767" y="3305659"/>
            <a:ext cx="211809" cy="144650"/>
          </a:xfrm>
          <a:custGeom>
            <a:avLst/>
            <a:gdLst>
              <a:gd name="connsiteX0" fmla="*/ 0 w 242807"/>
              <a:gd name="connsiteY0" fmla="*/ 72325 h 196311"/>
              <a:gd name="connsiteX1" fmla="*/ 160149 w 242807"/>
              <a:gd name="connsiteY1" fmla="*/ 0 h 196311"/>
              <a:gd name="connsiteX2" fmla="*/ 242807 w 242807"/>
              <a:gd name="connsiteY2" fmla="*/ 134318 h 196311"/>
              <a:gd name="connsiteX3" fmla="*/ 77491 w 242807"/>
              <a:gd name="connsiteY3" fmla="*/ 196311 h 196311"/>
              <a:gd name="connsiteX4" fmla="*/ 0 w 242807"/>
              <a:gd name="connsiteY4" fmla="*/ 72325 h 196311"/>
              <a:gd name="connsiteX0" fmla="*/ 0 w 232474"/>
              <a:gd name="connsiteY0" fmla="*/ 72325 h 196311"/>
              <a:gd name="connsiteX1" fmla="*/ 160149 w 232474"/>
              <a:gd name="connsiteY1" fmla="*/ 0 h 196311"/>
              <a:gd name="connsiteX2" fmla="*/ 232474 w 232474"/>
              <a:gd name="connsiteY2" fmla="*/ 129152 h 196311"/>
              <a:gd name="connsiteX3" fmla="*/ 77491 w 232474"/>
              <a:gd name="connsiteY3" fmla="*/ 196311 h 196311"/>
              <a:gd name="connsiteX4" fmla="*/ 0 w 232474"/>
              <a:gd name="connsiteY4" fmla="*/ 72325 h 196311"/>
              <a:gd name="connsiteX0" fmla="*/ 0 w 253139"/>
              <a:gd name="connsiteY0" fmla="*/ 67159 h 196311"/>
              <a:gd name="connsiteX1" fmla="*/ 180814 w 253139"/>
              <a:gd name="connsiteY1" fmla="*/ 0 h 196311"/>
              <a:gd name="connsiteX2" fmla="*/ 253139 w 253139"/>
              <a:gd name="connsiteY2" fmla="*/ 129152 h 196311"/>
              <a:gd name="connsiteX3" fmla="*/ 98156 w 253139"/>
              <a:gd name="connsiteY3" fmla="*/ 196311 h 196311"/>
              <a:gd name="connsiteX4" fmla="*/ 0 w 253139"/>
              <a:gd name="connsiteY4" fmla="*/ 67159 h 196311"/>
              <a:gd name="connsiteX0" fmla="*/ 0 w 253139"/>
              <a:gd name="connsiteY0" fmla="*/ 72325 h 201477"/>
              <a:gd name="connsiteX1" fmla="*/ 165316 w 253139"/>
              <a:gd name="connsiteY1" fmla="*/ 0 h 201477"/>
              <a:gd name="connsiteX2" fmla="*/ 253139 w 253139"/>
              <a:gd name="connsiteY2" fmla="*/ 134318 h 201477"/>
              <a:gd name="connsiteX3" fmla="*/ 98156 w 253139"/>
              <a:gd name="connsiteY3" fmla="*/ 201477 h 201477"/>
              <a:gd name="connsiteX4" fmla="*/ 0 w 253139"/>
              <a:gd name="connsiteY4" fmla="*/ 72325 h 20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39" h="201477">
                <a:moveTo>
                  <a:pt x="0" y="72325"/>
                </a:moveTo>
                <a:lnTo>
                  <a:pt x="165316" y="0"/>
                </a:lnTo>
                <a:lnTo>
                  <a:pt x="253139" y="134318"/>
                </a:lnTo>
                <a:lnTo>
                  <a:pt x="98156" y="201477"/>
                </a:lnTo>
                <a:lnTo>
                  <a:pt x="0" y="7232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4117385" y="3032502"/>
            <a:ext cx="330629" cy="206642"/>
          </a:xfrm>
          <a:custGeom>
            <a:avLst/>
            <a:gdLst>
              <a:gd name="connsiteX0" fmla="*/ 0 w 273803"/>
              <a:gd name="connsiteY0" fmla="*/ 10332 h 320298"/>
              <a:gd name="connsiteX1" fmla="*/ 273803 w 273803"/>
              <a:gd name="connsiteY1" fmla="*/ 0 h 320298"/>
              <a:gd name="connsiteX2" fmla="*/ 253139 w 273803"/>
              <a:gd name="connsiteY2" fmla="*/ 320298 h 320298"/>
              <a:gd name="connsiteX3" fmla="*/ 0 w 273803"/>
              <a:gd name="connsiteY3" fmla="*/ 10332 h 320298"/>
              <a:gd name="connsiteX0" fmla="*/ 0 w 334035"/>
              <a:gd name="connsiteY0" fmla="*/ 10332 h 397169"/>
              <a:gd name="connsiteX1" fmla="*/ 273803 w 334035"/>
              <a:gd name="connsiteY1" fmla="*/ 0 h 397169"/>
              <a:gd name="connsiteX2" fmla="*/ 334035 w 334035"/>
              <a:gd name="connsiteY2" fmla="*/ 397169 h 397169"/>
              <a:gd name="connsiteX3" fmla="*/ 0 w 334035"/>
              <a:gd name="connsiteY3" fmla="*/ 10332 h 397169"/>
              <a:gd name="connsiteX0" fmla="*/ 0 w 367144"/>
              <a:gd name="connsiteY0" fmla="*/ 10332 h 397169"/>
              <a:gd name="connsiteX1" fmla="*/ 367144 w 367144"/>
              <a:gd name="connsiteY1" fmla="*/ 0 h 397169"/>
              <a:gd name="connsiteX2" fmla="*/ 334035 w 367144"/>
              <a:gd name="connsiteY2" fmla="*/ 397169 h 397169"/>
              <a:gd name="connsiteX3" fmla="*/ 0 w 367144"/>
              <a:gd name="connsiteY3" fmla="*/ 10332 h 397169"/>
              <a:gd name="connsiteX0" fmla="*/ 0 w 398257"/>
              <a:gd name="connsiteY0" fmla="*/ 10332 h 397169"/>
              <a:gd name="connsiteX1" fmla="*/ 398257 w 398257"/>
              <a:gd name="connsiteY1" fmla="*/ 0 h 397169"/>
              <a:gd name="connsiteX2" fmla="*/ 365148 w 398257"/>
              <a:gd name="connsiteY2" fmla="*/ 397169 h 397169"/>
              <a:gd name="connsiteX3" fmla="*/ 0 w 398257"/>
              <a:gd name="connsiteY3" fmla="*/ 10332 h 397169"/>
              <a:gd name="connsiteX0" fmla="*/ 0 w 398257"/>
              <a:gd name="connsiteY0" fmla="*/ 10332 h 461229"/>
              <a:gd name="connsiteX1" fmla="*/ 398257 w 398257"/>
              <a:gd name="connsiteY1" fmla="*/ 0 h 461229"/>
              <a:gd name="connsiteX2" fmla="*/ 321588 w 398257"/>
              <a:gd name="connsiteY2" fmla="*/ 461229 h 461229"/>
              <a:gd name="connsiteX3" fmla="*/ 0 w 398257"/>
              <a:gd name="connsiteY3" fmla="*/ 10332 h 461229"/>
              <a:gd name="connsiteX0" fmla="*/ 0 w 398257"/>
              <a:gd name="connsiteY0" fmla="*/ 10332 h 326703"/>
              <a:gd name="connsiteX1" fmla="*/ 398257 w 398257"/>
              <a:gd name="connsiteY1" fmla="*/ 0 h 326703"/>
              <a:gd name="connsiteX2" fmla="*/ 234469 w 398257"/>
              <a:gd name="connsiteY2" fmla="*/ 326703 h 326703"/>
              <a:gd name="connsiteX3" fmla="*/ 0 w 398257"/>
              <a:gd name="connsiteY3" fmla="*/ 10332 h 326703"/>
              <a:gd name="connsiteX0" fmla="*/ 0 w 398257"/>
              <a:gd name="connsiteY0" fmla="*/ 10332 h 256236"/>
              <a:gd name="connsiteX1" fmla="*/ 398257 w 398257"/>
              <a:gd name="connsiteY1" fmla="*/ 0 h 256236"/>
              <a:gd name="connsiteX2" fmla="*/ 184687 w 398257"/>
              <a:gd name="connsiteY2" fmla="*/ 256236 h 256236"/>
              <a:gd name="connsiteX3" fmla="*/ 0 w 398257"/>
              <a:gd name="connsiteY3" fmla="*/ 10332 h 25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257" h="256236">
                <a:moveTo>
                  <a:pt x="0" y="10332"/>
                </a:moveTo>
                <a:lnTo>
                  <a:pt x="398257" y="0"/>
                </a:lnTo>
                <a:lnTo>
                  <a:pt x="184687" y="256236"/>
                </a:lnTo>
                <a:lnTo>
                  <a:pt x="0" y="1033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4517409" y="3098042"/>
            <a:ext cx="1392072" cy="777922"/>
          </a:xfrm>
          <a:custGeom>
            <a:avLst/>
            <a:gdLst>
              <a:gd name="connsiteX0" fmla="*/ 0 w 1392072"/>
              <a:gd name="connsiteY0" fmla="*/ 0 h 777922"/>
              <a:gd name="connsiteX1" fmla="*/ 682388 w 1392072"/>
              <a:gd name="connsiteY1" fmla="*/ 0 h 777922"/>
              <a:gd name="connsiteX2" fmla="*/ 1392072 w 1392072"/>
              <a:gd name="connsiteY2" fmla="*/ 777922 h 777922"/>
              <a:gd name="connsiteX3" fmla="*/ 586854 w 1392072"/>
              <a:gd name="connsiteY3" fmla="*/ 764274 h 777922"/>
              <a:gd name="connsiteX4" fmla="*/ 0 w 1392072"/>
              <a:gd name="connsiteY4" fmla="*/ 0 h 77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2072" h="777922">
                <a:moveTo>
                  <a:pt x="0" y="0"/>
                </a:moveTo>
                <a:lnTo>
                  <a:pt x="682388" y="0"/>
                </a:lnTo>
                <a:lnTo>
                  <a:pt x="1392072" y="777922"/>
                </a:lnTo>
                <a:lnTo>
                  <a:pt x="586854" y="7642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2101755" y="3029803"/>
            <a:ext cx="1146412" cy="2033516"/>
          </a:xfrm>
          <a:custGeom>
            <a:avLst/>
            <a:gdLst>
              <a:gd name="connsiteX0" fmla="*/ 0 w 1146412"/>
              <a:gd name="connsiteY0" fmla="*/ 13648 h 2033516"/>
              <a:gd name="connsiteX1" fmla="*/ 150126 w 1146412"/>
              <a:gd name="connsiteY1" fmla="*/ 0 h 2033516"/>
              <a:gd name="connsiteX2" fmla="*/ 928048 w 1146412"/>
              <a:gd name="connsiteY2" fmla="*/ 1542197 h 2033516"/>
              <a:gd name="connsiteX3" fmla="*/ 1146412 w 1146412"/>
              <a:gd name="connsiteY3" fmla="*/ 2019869 h 2033516"/>
              <a:gd name="connsiteX4" fmla="*/ 573206 w 1146412"/>
              <a:gd name="connsiteY4" fmla="*/ 2033516 h 2033516"/>
              <a:gd name="connsiteX5" fmla="*/ 0 w 1146412"/>
              <a:gd name="connsiteY5" fmla="*/ 13648 h 2033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6412" h="2033516">
                <a:moveTo>
                  <a:pt x="0" y="13648"/>
                </a:moveTo>
                <a:lnTo>
                  <a:pt x="150126" y="0"/>
                </a:lnTo>
                <a:lnTo>
                  <a:pt x="928048" y="1542197"/>
                </a:lnTo>
                <a:lnTo>
                  <a:pt x="1146412" y="2019869"/>
                </a:lnTo>
                <a:lnTo>
                  <a:pt x="573206" y="2033516"/>
                </a:lnTo>
                <a:lnTo>
                  <a:pt x="0" y="1364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2121307" y="2243788"/>
            <a:ext cx="185166" cy="45846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2483893" y="4339988"/>
            <a:ext cx="641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Mer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Rouge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602775" y="2022144"/>
            <a:ext cx="1179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Méditerranée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4835855" y="3170830"/>
            <a:ext cx="803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/>
                </a:solidFill>
              </a:rPr>
              <a:t>Golfe </a:t>
            </a:r>
          </a:p>
          <a:p>
            <a:r>
              <a:rPr lang="fr-FR" sz="1400" i="1" dirty="0" smtClean="0">
                <a:solidFill>
                  <a:schemeClr val="accent1"/>
                </a:solidFill>
              </a:rPr>
              <a:t>Persique</a:t>
            </a:r>
          </a:p>
        </p:txBody>
      </p:sp>
    </p:spTree>
    <p:extLst>
      <p:ext uri="{BB962C8B-B14F-4D97-AF65-F5344CB8AC3E}">
        <p14:creationId xmlns:p14="http://schemas.microsoft.com/office/powerpoint/2010/main" val="112860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660" y="1593273"/>
            <a:ext cx="1734052" cy="13316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i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1163" y="620688"/>
            <a:ext cx="2867891" cy="9171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37309" y="2989965"/>
            <a:ext cx="1679868" cy="1331311"/>
          </a:xfrm>
          <a:custGeom>
            <a:avLst/>
            <a:gdLst>
              <a:gd name="connsiteX0" fmla="*/ 0 w 1637070"/>
              <a:gd name="connsiteY0" fmla="*/ 29497 h 1297858"/>
              <a:gd name="connsiteX1" fmla="*/ 0 w 1637070"/>
              <a:gd name="connsiteY1" fmla="*/ 1297858 h 1297858"/>
              <a:gd name="connsiteX2" fmla="*/ 1622322 w 1637070"/>
              <a:gd name="connsiteY2" fmla="*/ 1297858 h 1297858"/>
              <a:gd name="connsiteX3" fmla="*/ 1637070 w 1637070"/>
              <a:gd name="connsiteY3" fmla="*/ 0 h 1297858"/>
              <a:gd name="connsiteX4" fmla="*/ 0 w 1637070"/>
              <a:gd name="connsiteY4" fmla="*/ 29497 h 1297858"/>
              <a:gd name="connsiteX0" fmla="*/ 0 w 1637070"/>
              <a:gd name="connsiteY0" fmla="*/ 0 h 1312966"/>
              <a:gd name="connsiteX1" fmla="*/ 0 w 1637070"/>
              <a:gd name="connsiteY1" fmla="*/ 1312966 h 1312966"/>
              <a:gd name="connsiteX2" fmla="*/ 1622322 w 1637070"/>
              <a:gd name="connsiteY2" fmla="*/ 1312966 h 1312966"/>
              <a:gd name="connsiteX3" fmla="*/ 1637070 w 1637070"/>
              <a:gd name="connsiteY3" fmla="*/ 15108 h 1312966"/>
              <a:gd name="connsiteX4" fmla="*/ 0 w 1637070"/>
              <a:gd name="connsiteY4" fmla="*/ 0 h 1312966"/>
              <a:gd name="connsiteX0" fmla="*/ 0 w 1637070"/>
              <a:gd name="connsiteY0" fmla="*/ 18345 h 1331311"/>
              <a:gd name="connsiteX1" fmla="*/ 0 w 1637070"/>
              <a:gd name="connsiteY1" fmla="*/ 1331311 h 1331311"/>
              <a:gd name="connsiteX2" fmla="*/ 1622322 w 1637070"/>
              <a:gd name="connsiteY2" fmla="*/ 1331311 h 1331311"/>
              <a:gd name="connsiteX3" fmla="*/ 1637070 w 1637070"/>
              <a:gd name="connsiteY3" fmla="*/ 0 h 1331311"/>
              <a:gd name="connsiteX4" fmla="*/ 0 w 1637070"/>
              <a:gd name="connsiteY4" fmla="*/ 18345 h 1331311"/>
              <a:gd name="connsiteX0" fmla="*/ 0 w 1992712"/>
              <a:gd name="connsiteY0" fmla="*/ 18345 h 1331311"/>
              <a:gd name="connsiteX1" fmla="*/ 0 w 1992712"/>
              <a:gd name="connsiteY1" fmla="*/ 1331311 h 1331311"/>
              <a:gd name="connsiteX2" fmla="*/ 1992712 w 1992712"/>
              <a:gd name="connsiteY2" fmla="*/ 1308161 h 1331311"/>
              <a:gd name="connsiteX3" fmla="*/ 1637070 w 1992712"/>
              <a:gd name="connsiteY3" fmla="*/ 0 h 1331311"/>
              <a:gd name="connsiteX4" fmla="*/ 0 w 1992712"/>
              <a:gd name="connsiteY4" fmla="*/ 18345 h 133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2712" h="1331311">
                <a:moveTo>
                  <a:pt x="0" y="18345"/>
                </a:moveTo>
                <a:lnTo>
                  <a:pt x="0" y="1331311"/>
                </a:lnTo>
                <a:lnTo>
                  <a:pt x="1992712" y="1308161"/>
                </a:lnTo>
                <a:lnTo>
                  <a:pt x="1637070" y="0"/>
                </a:lnTo>
                <a:lnTo>
                  <a:pt x="0" y="1834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024328" y="1682006"/>
            <a:ext cx="293914" cy="257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025570" y="2006222"/>
            <a:ext cx="308197" cy="76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023496" y="2801073"/>
            <a:ext cx="185195" cy="196770"/>
          </a:xfrm>
          <a:prstGeom prst="rect">
            <a:avLst/>
          </a:prstGeom>
          <a:solidFill>
            <a:srgbClr val="7030A0">
              <a:alpha val="30196"/>
            </a:srgbClr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2291786" y="3044143"/>
            <a:ext cx="2355583" cy="1759352"/>
          </a:xfrm>
          <a:custGeom>
            <a:avLst/>
            <a:gdLst>
              <a:gd name="connsiteX0" fmla="*/ 0 w 2199190"/>
              <a:gd name="connsiteY0" fmla="*/ 219919 h 1979271"/>
              <a:gd name="connsiteX1" fmla="*/ 914400 w 2199190"/>
              <a:gd name="connsiteY1" fmla="*/ 1979271 h 1979271"/>
              <a:gd name="connsiteX2" fmla="*/ 2199190 w 2199190"/>
              <a:gd name="connsiteY2" fmla="*/ 1169043 h 1979271"/>
              <a:gd name="connsiteX3" fmla="*/ 648183 w 2199190"/>
              <a:gd name="connsiteY3" fmla="*/ 0 h 1979271"/>
              <a:gd name="connsiteX4" fmla="*/ 0 w 2199190"/>
              <a:gd name="connsiteY4" fmla="*/ 219919 h 1979271"/>
              <a:gd name="connsiteX0" fmla="*/ 0 w 2199190"/>
              <a:gd name="connsiteY0" fmla="*/ 51968 h 1811320"/>
              <a:gd name="connsiteX1" fmla="*/ 914400 w 2199190"/>
              <a:gd name="connsiteY1" fmla="*/ 1811320 h 1811320"/>
              <a:gd name="connsiteX2" fmla="*/ 2199190 w 2199190"/>
              <a:gd name="connsiteY2" fmla="*/ 1001092 h 1811320"/>
              <a:gd name="connsiteX3" fmla="*/ 1618567 w 2199190"/>
              <a:gd name="connsiteY3" fmla="*/ 0 h 1811320"/>
              <a:gd name="connsiteX4" fmla="*/ 0 w 2199190"/>
              <a:gd name="connsiteY4" fmla="*/ 51968 h 1811320"/>
              <a:gd name="connsiteX0" fmla="*/ 0 w 2199190"/>
              <a:gd name="connsiteY0" fmla="*/ 0 h 1759352"/>
              <a:gd name="connsiteX1" fmla="*/ 914400 w 2199190"/>
              <a:gd name="connsiteY1" fmla="*/ 1759352 h 1759352"/>
              <a:gd name="connsiteX2" fmla="*/ 2199190 w 2199190"/>
              <a:gd name="connsiteY2" fmla="*/ 949124 h 1759352"/>
              <a:gd name="connsiteX3" fmla="*/ 1599906 w 2199190"/>
              <a:gd name="connsiteY3" fmla="*/ 4016 h 1759352"/>
              <a:gd name="connsiteX4" fmla="*/ 0 w 2199190"/>
              <a:gd name="connsiteY4" fmla="*/ 0 h 1759352"/>
              <a:gd name="connsiteX0" fmla="*/ 0 w 2199190"/>
              <a:gd name="connsiteY0" fmla="*/ 9839 h 1769191"/>
              <a:gd name="connsiteX1" fmla="*/ 914400 w 2199190"/>
              <a:gd name="connsiteY1" fmla="*/ 1769191 h 1769191"/>
              <a:gd name="connsiteX2" fmla="*/ 2199190 w 2199190"/>
              <a:gd name="connsiteY2" fmla="*/ 958963 h 1769191"/>
              <a:gd name="connsiteX3" fmla="*/ 1890851 w 2199190"/>
              <a:gd name="connsiteY3" fmla="*/ 0 h 1769191"/>
              <a:gd name="connsiteX4" fmla="*/ 0 w 2199190"/>
              <a:gd name="connsiteY4" fmla="*/ 9839 h 1769191"/>
              <a:gd name="connsiteX0" fmla="*/ 0 w 2448572"/>
              <a:gd name="connsiteY0" fmla="*/ 9839 h 1769191"/>
              <a:gd name="connsiteX1" fmla="*/ 914400 w 2448572"/>
              <a:gd name="connsiteY1" fmla="*/ 1769191 h 1769191"/>
              <a:gd name="connsiteX2" fmla="*/ 2448572 w 2448572"/>
              <a:gd name="connsiteY2" fmla="*/ 778854 h 1769191"/>
              <a:gd name="connsiteX3" fmla="*/ 1890851 w 2448572"/>
              <a:gd name="connsiteY3" fmla="*/ 0 h 1769191"/>
              <a:gd name="connsiteX4" fmla="*/ 0 w 2448572"/>
              <a:gd name="connsiteY4" fmla="*/ 9839 h 1769191"/>
              <a:gd name="connsiteX0" fmla="*/ 0 w 2355583"/>
              <a:gd name="connsiteY0" fmla="*/ 9839 h 1769191"/>
              <a:gd name="connsiteX1" fmla="*/ 914400 w 2355583"/>
              <a:gd name="connsiteY1" fmla="*/ 1769191 h 1769191"/>
              <a:gd name="connsiteX2" fmla="*/ 2355583 w 2355583"/>
              <a:gd name="connsiteY2" fmla="*/ 846013 h 1769191"/>
              <a:gd name="connsiteX3" fmla="*/ 1890851 w 2355583"/>
              <a:gd name="connsiteY3" fmla="*/ 0 h 1769191"/>
              <a:gd name="connsiteX4" fmla="*/ 0 w 2355583"/>
              <a:gd name="connsiteY4" fmla="*/ 9839 h 1769191"/>
              <a:gd name="connsiteX0" fmla="*/ 0 w 2355583"/>
              <a:gd name="connsiteY0" fmla="*/ 0 h 1759352"/>
              <a:gd name="connsiteX1" fmla="*/ 914400 w 2355583"/>
              <a:gd name="connsiteY1" fmla="*/ 1759352 h 1759352"/>
              <a:gd name="connsiteX2" fmla="*/ 2355583 w 2355583"/>
              <a:gd name="connsiteY2" fmla="*/ 836174 h 1759352"/>
              <a:gd name="connsiteX3" fmla="*/ 1766865 w 2355583"/>
              <a:gd name="connsiteY3" fmla="*/ 5660 h 1759352"/>
              <a:gd name="connsiteX4" fmla="*/ 0 w 2355583"/>
              <a:gd name="connsiteY4" fmla="*/ 0 h 1759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5583" h="1759352">
                <a:moveTo>
                  <a:pt x="0" y="0"/>
                </a:moveTo>
                <a:lnTo>
                  <a:pt x="914400" y="1759352"/>
                </a:lnTo>
                <a:lnTo>
                  <a:pt x="2355583" y="836174"/>
                </a:lnTo>
                <a:lnTo>
                  <a:pt x="1766865" y="566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384854" y="1607126"/>
            <a:ext cx="691978" cy="6720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368625" y="2347414"/>
            <a:ext cx="613550" cy="6277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150973" y="1593273"/>
            <a:ext cx="1268627" cy="13854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3227294" y="4309782"/>
            <a:ext cx="1028700" cy="773206"/>
          </a:xfrm>
          <a:custGeom>
            <a:avLst/>
            <a:gdLst>
              <a:gd name="connsiteX0" fmla="*/ 0 w 1028700"/>
              <a:gd name="connsiteY0" fmla="*/ 531159 h 773206"/>
              <a:gd name="connsiteX1" fmla="*/ 833718 w 1028700"/>
              <a:gd name="connsiteY1" fmla="*/ 0 h 773206"/>
              <a:gd name="connsiteX2" fmla="*/ 1028700 w 1028700"/>
              <a:gd name="connsiteY2" fmla="*/ 188259 h 773206"/>
              <a:gd name="connsiteX3" fmla="*/ 161365 w 1028700"/>
              <a:gd name="connsiteY3" fmla="*/ 773206 h 773206"/>
              <a:gd name="connsiteX4" fmla="*/ 0 w 1028700"/>
              <a:gd name="connsiteY4" fmla="*/ 531159 h 7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8700" h="773206">
                <a:moveTo>
                  <a:pt x="0" y="531159"/>
                </a:moveTo>
                <a:lnTo>
                  <a:pt x="833718" y="0"/>
                </a:lnTo>
                <a:lnTo>
                  <a:pt x="1028700" y="188259"/>
                </a:lnTo>
                <a:lnTo>
                  <a:pt x="161365" y="773206"/>
                </a:lnTo>
                <a:lnTo>
                  <a:pt x="0" y="5311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4094629" y="3872753"/>
            <a:ext cx="806824" cy="598394"/>
          </a:xfrm>
          <a:custGeom>
            <a:avLst/>
            <a:gdLst>
              <a:gd name="connsiteX0" fmla="*/ 0 w 806824"/>
              <a:gd name="connsiteY0" fmla="*/ 416859 h 598394"/>
              <a:gd name="connsiteX1" fmla="*/ 194983 w 806824"/>
              <a:gd name="connsiteY1" fmla="*/ 598394 h 598394"/>
              <a:gd name="connsiteX2" fmla="*/ 611842 w 806824"/>
              <a:gd name="connsiteY2" fmla="*/ 295835 h 598394"/>
              <a:gd name="connsiteX3" fmla="*/ 806824 w 806824"/>
              <a:gd name="connsiteY3" fmla="*/ 154641 h 598394"/>
              <a:gd name="connsiteX4" fmla="*/ 618565 w 806824"/>
              <a:gd name="connsiteY4" fmla="*/ 0 h 598394"/>
              <a:gd name="connsiteX5" fmla="*/ 0 w 806824"/>
              <a:gd name="connsiteY5" fmla="*/ 416859 h 59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6824" h="598394">
                <a:moveTo>
                  <a:pt x="0" y="416859"/>
                </a:moveTo>
                <a:lnTo>
                  <a:pt x="194983" y="598394"/>
                </a:lnTo>
                <a:lnTo>
                  <a:pt x="611842" y="295835"/>
                </a:lnTo>
                <a:lnTo>
                  <a:pt x="806824" y="154641"/>
                </a:lnTo>
                <a:lnTo>
                  <a:pt x="618565" y="0"/>
                </a:lnTo>
                <a:lnTo>
                  <a:pt x="0" y="41685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3602182" y="859809"/>
            <a:ext cx="2097234" cy="2132773"/>
          </a:xfrm>
          <a:custGeom>
            <a:avLst/>
            <a:gdLst>
              <a:gd name="connsiteX0" fmla="*/ 0 w 2355273"/>
              <a:gd name="connsiteY0" fmla="*/ 443346 h 1898073"/>
              <a:gd name="connsiteX1" fmla="*/ 886691 w 2355273"/>
              <a:gd name="connsiteY1" fmla="*/ 457200 h 1898073"/>
              <a:gd name="connsiteX2" fmla="*/ 886691 w 2355273"/>
              <a:gd name="connsiteY2" fmla="*/ 1884218 h 1898073"/>
              <a:gd name="connsiteX3" fmla="*/ 2355273 w 2355273"/>
              <a:gd name="connsiteY3" fmla="*/ 1898073 h 1898073"/>
              <a:gd name="connsiteX4" fmla="*/ 2341418 w 2355273"/>
              <a:gd name="connsiteY4" fmla="*/ 13855 h 1898073"/>
              <a:gd name="connsiteX5" fmla="*/ 0 w 2355273"/>
              <a:gd name="connsiteY5" fmla="*/ 0 h 1898073"/>
              <a:gd name="connsiteX6" fmla="*/ 0 w 2355273"/>
              <a:gd name="connsiteY6" fmla="*/ 443346 h 1898073"/>
              <a:gd name="connsiteX0" fmla="*/ 0 w 2341418"/>
              <a:gd name="connsiteY0" fmla="*/ 443346 h 1898073"/>
              <a:gd name="connsiteX1" fmla="*/ 886691 w 2341418"/>
              <a:gd name="connsiteY1" fmla="*/ 457200 h 1898073"/>
              <a:gd name="connsiteX2" fmla="*/ 886691 w 2341418"/>
              <a:gd name="connsiteY2" fmla="*/ 1884218 h 1898073"/>
              <a:gd name="connsiteX3" fmla="*/ 2095965 w 2341418"/>
              <a:gd name="connsiteY3" fmla="*/ 1898073 h 1898073"/>
              <a:gd name="connsiteX4" fmla="*/ 2341418 w 2341418"/>
              <a:gd name="connsiteY4" fmla="*/ 13855 h 1898073"/>
              <a:gd name="connsiteX5" fmla="*/ 0 w 2341418"/>
              <a:gd name="connsiteY5" fmla="*/ 0 h 1898073"/>
              <a:gd name="connsiteX6" fmla="*/ 0 w 2341418"/>
              <a:gd name="connsiteY6" fmla="*/ 443346 h 1898073"/>
              <a:gd name="connsiteX0" fmla="*/ 0 w 2109406"/>
              <a:gd name="connsiteY0" fmla="*/ 443346 h 1898073"/>
              <a:gd name="connsiteX1" fmla="*/ 886691 w 2109406"/>
              <a:gd name="connsiteY1" fmla="*/ 457200 h 1898073"/>
              <a:gd name="connsiteX2" fmla="*/ 886691 w 2109406"/>
              <a:gd name="connsiteY2" fmla="*/ 1884218 h 1898073"/>
              <a:gd name="connsiteX3" fmla="*/ 2095965 w 2109406"/>
              <a:gd name="connsiteY3" fmla="*/ 1898073 h 1898073"/>
              <a:gd name="connsiteX4" fmla="*/ 2109406 w 2109406"/>
              <a:gd name="connsiteY4" fmla="*/ 27502 h 1898073"/>
              <a:gd name="connsiteX5" fmla="*/ 0 w 2109406"/>
              <a:gd name="connsiteY5" fmla="*/ 0 h 1898073"/>
              <a:gd name="connsiteX6" fmla="*/ 0 w 2109406"/>
              <a:gd name="connsiteY6" fmla="*/ 443346 h 1898073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59186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75030 h 2129757"/>
              <a:gd name="connsiteX1" fmla="*/ 886691 w 2109406"/>
              <a:gd name="connsiteY1" fmla="*/ 688884 h 2129757"/>
              <a:gd name="connsiteX2" fmla="*/ 886691 w 2109406"/>
              <a:gd name="connsiteY2" fmla="*/ 2115902 h 2129757"/>
              <a:gd name="connsiteX3" fmla="*/ 2095965 w 2109406"/>
              <a:gd name="connsiteY3" fmla="*/ 2129757 h 2129757"/>
              <a:gd name="connsiteX4" fmla="*/ 2109406 w 2109406"/>
              <a:gd name="connsiteY4" fmla="*/ 27502 h 2129757"/>
              <a:gd name="connsiteX5" fmla="*/ 0 w 2109406"/>
              <a:gd name="connsiteY5" fmla="*/ 0 h 2129757"/>
              <a:gd name="connsiteX6" fmla="*/ 0 w 2109406"/>
              <a:gd name="connsiteY6" fmla="*/ 675030 h 2129757"/>
              <a:gd name="connsiteX0" fmla="*/ 0 w 2109406"/>
              <a:gd name="connsiteY0" fmla="*/ 688413 h 2143140"/>
              <a:gd name="connsiteX1" fmla="*/ 886691 w 2109406"/>
              <a:gd name="connsiteY1" fmla="*/ 702267 h 2143140"/>
              <a:gd name="connsiteX2" fmla="*/ 886691 w 2109406"/>
              <a:gd name="connsiteY2" fmla="*/ 2129285 h 2143140"/>
              <a:gd name="connsiteX3" fmla="*/ 2095965 w 2109406"/>
              <a:gd name="connsiteY3" fmla="*/ 2143140 h 2143140"/>
              <a:gd name="connsiteX4" fmla="*/ 2109406 w 2109406"/>
              <a:gd name="connsiteY4" fmla="*/ 0 h 2143140"/>
              <a:gd name="connsiteX5" fmla="*/ 0 w 2109406"/>
              <a:gd name="connsiteY5" fmla="*/ 13383 h 2143140"/>
              <a:gd name="connsiteX6" fmla="*/ 0 w 2109406"/>
              <a:gd name="connsiteY6" fmla="*/ 688413 h 2143140"/>
              <a:gd name="connsiteX0" fmla="*/ 0 w 2123054"/>
              <a:gd name="connsiteY0" fmla="*/ 675030 h 2129757"/>
              <a:gd name="connsiteX1" fmla="*/ 886691 w 2123054"/>
              <a:gd name="connsiteY1" fmla="*/ 688884 h 2129757"/>
              <a:gd name="connsiteX2" fmla="*/ 886691 w 2123054"/>
              <a:gd name="connsiteY2" fmla="*/ 2115902 h 2129757"/>
              <a:gd name="connsiteX3" fmla="*/ 2095965 w 2123054"/>
              <a:gd name="connsiteY3" fmla="*/ 2129757 h 2129757"/>
              <a:gd name="connsiteX4" fmla="*/ 2123054 w 2123054"/>
              <a:gd name="connsiteY4" fmla="*/ 246 h 2129757"/>
              <a:gd name="connsiteX5" fmla="*/ 0 w 2123054"/>
              <a:gd name="connsiteY5" fmla="*/ 0 h 2129757"/>
              <a:gd name="connsiteX6" fmla="*/ 0 w 2123054"/>
              <a:gd name="connsiteY6" fmla="*/ 675030 h 2129757"/>
              <a:gd name="connsiteX0" fmla="*/ 0 w 2097234"/>
              <a:gd name="connsiteY0" fmla="*/ 675030 h 2129757"/>
              <a:gd name="connsiteX1" fmla="*/ 886691 w 2097234"/>
              <a:gd name="connsiteY1" fmla="*/ 688884 h 2129757"/>
              <a:gd name="connsiteX2" fmla="*/ 886691 w 2097234"/>
              <a:gd name="connsiteY2" fmla="*/ 2115902 h 2129757"/>
              <a:gd name="connsiteX3" fmla="*/ 2095965 w 2097234"/>
              <a:gd name="connsiteY3" fmla="*/ 2129757 h 2129757"/>
              <a:gd name="connsiteX4" fmla="*/ 2095758 w 2097234"/>
              <a:gd name="connsiteY4" fmla="*/ 27502 h 2129757"/>
              <a:gd name="connsiteX5" fmla="*/ 0 w 2097234"/>
              <a:gd name="connsiteY5" fmla="*/ 0 h 2129757"/>
              <a:gd name="connsiteX6" fmla="*/ 0 w 2097234"/>
              <a:gd name="connsiteY6" fmla="*/ 675030 h 212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7234" h="2129757">
                <a:moveTo>
                  <a:pt x="0" y="675030"/>
                </a:moveTo>
                <a:lnTo>
                  <a:pt x="886691" y="688884"/>
                </a:lnTo>
                <a:lnTo>
                  <a:pt x="886691" y="2115902"/>
                </a:lnTo>
                <a:lnTo>
                  <a:pt x="2095965" y="2129757"/>
                </a:lnTo>
                <a:cubicBezTo>
                  <a:pt x="2100445" y="1506233"/>
                  <a:pt x="2091278" y="651026"/>
                  <a:pt x="2095758" y="27502"/>
                </a:cubicBezTo>
                <a:lnTo>
                  <a:pt x="0" y="0"/>
                </a:lnTo>
                <a:lnTo>
                  <a:pt x="0" y="67503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5739919" y="1111673"/>
            <a:ext cx="969818" cy="82630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69" y="0"/>
            <a:ext cx="1600231" cy="1217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orme libre 23"/>
          <p:cNvSpPr/>
          <p:nvPr/>
        </p:nvSpPr>
        <p:spPr>
          <a:xfrm>
            <a:off x="4487641" y="3528683"/>
            <a:ext cx="327577" cy="308792"/>
          </a:xfrm>
          <a:custGeom>
            <a:avLst/>
            <a:gdLst>
              <a:gd name="connsiteX0" fmla="*/ 0 w 374072"/>
              <a:gd name="connsiteY0" fmla="*/ 96981 h 401781"/>
              <a:gd name="connsiteX1" fmla="*/ 152400 w 374072"/>
              <a:gd name="connsiteY1" fmla="*/ 0 h 401781"/>
              <a:gd name="connsiteX2" fmla="*/ 374072 w 374072"/>
              <a:gd name="connsiteY2" fmla="*/ 318654 h 401781"/>
              <a:gd name="connsiteX3" fmla="*/ 193963 w 374072"/>
              <a:gd name="connsiteY3" fmla="*/ 401781 h 401781"/>
              <a:gd name="connsiteX4" fmla="*/ 0 w 374072"/>
              <a:gd name="connsiteY4" fmla="*/ 96981 h 401781"/>
              <a:gd name="connsiteX0" fmla="*/ 0 w 368905"/>
              <a:gd name="connsiteY0" fmla="*/ 138310 h 401781"/>
              <a:gd name="connsiteX1" fmla="*/ 147233 w 368905"/>
              <a:gd name="connsiteY1" fmla="*/ 0 h 401781"/>
              <a:gd name="connsiteX2" fmla="*/ 368905 w 368905"/>
              <a:gd name="connsiteY2" fmla="*/ 318654 h 401781"/>
              <a:gd name="connsiteX3" fmla="*/ 188796 w 368905"/>
              <a:gd name="connsiteY3" fmla="*/ 401781 h 401781"/>
              <a:gd name="connsiteX4" fmla="*/ 0 w 368905"/>
              <a:gd name="connsiteY4" fmla="*/ 138310 h 401781"/>
              <a:gd name="connsiteX0" fmla="*/ 0 w 368905"/>
              <a:gd name="connsiteY0" fmla="*/ 91815 h 355286"/>
              <a:gd name="connsiteX1" fmla="*/ 183396 w 368905"/>
              <a:gd name="connsiteY1" fmla="*/ 0 h 355286"/>
              <a:gd name="connsiteX2" fmla="*/ 368905 w 368905"/>
              <a:gd name="connsiteY2" fmla="*/ 272159 h 355286"/>
              <a:gd name="connsiteX3" fmla="*/ 188796 w 368905"/>
              <a:gd name="connsiteY3" fmla="*/ 355286 h 355286"/>
              <a:gd name="connsiteX4" fmla="*/ 0 w 368905"/>
              <a:gd name="connsiteY4" fmla="*/ 91815 h 355286"/>
              <a:gd name="connsiteX0" fmla="*/ 0 w 348241"/>
              <a:gd name="connsiteY0" fmla="*/ 91815 h 355286"/>
              <a:gd name="connsiteX1" fmla="*/ 183396 w 348241"/>
              <a:gd name="connsiteY1" fmla="*/ 0 h 355286"/>
              <a:gd name="connsiteX2" fmla="*/ 348241 w 348241"/>
              <a:gd name="connsiteY2" fmla="*/ 246329 h 355286"/>
              <a:gd name="connsiteX3" fmla="*/ 188796 w 348241"/>
              <a:gd name="connsiteY3" fmla="*/ 355286 h 355286"/>
              <a:gd name="connsiteX4" fmla="*/ 0 w 348241"/>
              <a:gd name="connsiteY4" fmla="*/ 91815 h 355286"/>
              <a:gd name="connsiteX0" fmla="*/ 0 w 348241"/>
              <a:gd name="connsiteY0" fmla="*/ 91815 h 329456"/>
              <a:gd name="connsiteX1" fmla="*/ 183396 w 348241"/>
              <a:gd name="connsiteY1" fmla="*/ 0 h 329456"/>
              <a:gd name="connsiteX2" fmla="*/ 348241 w 348241"/>
              <a:gd name="connsiteY2" fmla="*/ 246329 h 329456"/>
              <a:gd name="connsiteX3" fmla="*/ 173298 w 348241"/>
              <a:gd name="connsiteY3" fmla="*/ 329456 h 329456"/>
              <a:gd name="connsiteX4" fmla="*/ 0 w 348241"/>
              <a:gd name="connsiteY4" fmla="*/ 91815 h 329456"/>
              <a:gd name="connsiteX0" fmla="*/ 0 w 348241"/>
              <a:gd name="connsiteY0" fmla="*/ 71151 h 308792"/>
              <a:gd name="connsiteX1" fmla="*/ 162732 w 348241"/>
              <a:gd name="connsiteY1" fmla="*/ 0 h 308792"/>
              <a:gd name="connsiteX2" fmla="*/ 348241 w 348241"/>
              <a:gd name="connsiteY2" fmla="*/ 225665 h 308792"/>
              <a:gd name="connsiteX3" fmla="*/ 173298 w 348241"/>
              <a:gd name="connsiteY3" fmla="*/ 308792 h 308792"/>
              <a:gd name="connsiteX4" fmla="*/ 0 w 348241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5997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  <a:gd name="connsiteX0" fmla="*/ 0 w 327577"/>
              <a:gd name="connsiteY0" fmla="*/ 71151 h 308792"/>
              <a:gd name="connsiteX1" fmla="*/ 162732 w 327577"/>
              <a:gd name="connsiteY1" fmla="*/ 0 h 308792"/>
              <a:gd name="connsiteX2" fmla="*/ 327577 w 327577"/>
              <a:gd name="connsiteY2" fmla="*/ 230831 h 308792"/>
              <a:gd name="connsiteX3" fmla="*/ 173298 w 327577"/>
              <a:gd name="connsiteY3" fmla="*/ 308792 h 308792"/>
              <a:gd name="connsiteX4" fmla="*/ 0 w 327577"/>
              <a:gd name="connsiteY4" fmla="*/ 71151 h 308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577" h="308792">
                <a:moveTo>
                  <a:pt x="0" y="71151"/>
                </a:moveTo>
                <a:lnTo>
                  <a:pt x="162732" y="0"/>
                </a:lnTo>
                <a:lnTo>
                  <a:pt x="327577" y="230831"/>
                </a:lnTo>
                <a:lnTo>
                  <a:pt x="173298" y="308792"/>
                </a:lnTo>
                <a:lnTo>
                  <a:pt x="0" y="7115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4321767" y="3305659"/>
            <a:ext cx="211809" cy="144650"/>
          </a:xfrm>
          <a:custGeom>
            <a:avLst/>
            <a:gdLst>
              <a:gd name="connsiteX0" fmla="*/ 0 w 242807"/>
              <a:gd name="connsiteY0" fmla="*/ 72325 h 196311"/>
              <a:gd name="connsiteX1" fmla="*/ 160149 w 242807"/>
              <a:gd name="connsiteY1" fmla="*/ 0 h 196311"/>
              <a:gd name="connsiteX2" fmla="*/ 242807 w 242807"/>
              <a:gd name="connsiteY2" fmla="*/ 134318 h 196311"/>
              <a:gd name="connsiteX3" fmla="*/ 77491 w 242807"/>
              <a:gd name="connsiteY3" fmla="*/ 196311 h 196311"/>
              <a:gd name="connsiteX4" fmla="*/ 0 w 242807"/>
              <a:gd name="connsiteY4" fmla="*/ 72325 h 196311"/>
              <a:gd name="connsiteX0" fmla="*/ 0 w 232474"/>
              <a:gd name="connsiteY0" fmla="*/ 72325 h 196311"/>
              <a:gd name="connsiteX1" fmla="*/ 160149 w 232474"/>
              <a:gd name="connsiteY1" fmla="*/ 0 h 196311"/>
              <a:gd name="connsiteX2" fmla="*/ 232474 w 232474"/>
              <a:gd name="connsiteY2" fmla="*/ 129152 h 196311"/>
              <a:gd name="connsiteX3" fmla="*/ 77491 w 232474"/>
              <a:gd name="connsiteY3" fmla="*/ 196311 h 196311"/>
              <a:gd name="connsiteX4" fmla="*/ 0 w 232474"/>
              <a:gd name="connsiteY4" fmla="*/ 72325 h 196311"/>
              <a:gd name="connsiteX0" fmla="*/ 0 w 253139"/>
              <a:gd name="connsiteY0" fmla="*/ 67159 h 196311"/>
              <a:gd name="connsiteX1" fmla="*/ 180814 w 253139"/>
              <a:gd name="connsiteY1" fmla="*/ 0 h 196311"/>
              <a:gd name="connsiteX2" fmla="*/ 253139 w 253139"/>
              <a:gd name="connsiteY2" fmla="*/ 129152 h 196311"/>
              <a:gd name="connsiteX3" fmla="*/ 98156 w 253139"/>
              <a:gd name="connsiteY3" fmla="*/ 196311 h 196311"/>
              <a:gd name="connsiteX4" fmla="*/ 0 w 253139"/>
              <a:gd name="connsiteY4" fmla="*/ 67159 h 196311"/>
              <a:gd name="connsiteX0" fmla="*/ 0 w 253139"/>
              <a:gd name="connsiteY0" fmla="*/ 72325 h 201477"/>
              <a:gd name="connsiteX1" fmla="*/ 165316 w 253139"/>
              <a:gd name="connsiteY1" fmla="*/ 0 h 201477"/>
              <a:gd name="connsiteX2" fmla="*/ 253139 w 253139"/>
              <a:gd name="connsiteY2" fmla="*/ 134318 h 201477"/>
              <a:gd name="connsiteX3" fmla="*/ 98156 w 253139"/>
              <a:gd name="connsiteY3" fmla="*/ 201477 h 201477"/>
              <a:gd name="connsiteX4" fmla="*/ 0 w 253139"/>
              <a:gd name="connsiteY4" fmla="*/ 72325 h 20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39" h="201477">
                <a:moveTo>
                  <a:pt x="0" y="72325"/>
                </a:moveTo>
                <a:lnTo>
                  <a:pt x="165316" y="0"/>
                </a:lnTo>
                <a:lnTo>
                  <a:pt x="253139" y="134318"/>
                </a:lnTo>
                <a:lnTo>
                  <a:pt x="98156" y="201477"/>
                </a:lnTo>
                <a:lnTo>
                  <a:pt x="0" y="7232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4117385" y="3032502"/>
            <a:ext cx="330629" cy="206642"/>
          </a:xfrm>
          <a:custGeom>
            <a:avLst/>
            <a:gdLst>
              <a:gd name="connsiteX0" fmla="*/ 0 w 273803"/>
              <a:gd name="connsiteY0" fmla="*/ 10332 h 320298"/>
              <a:gd name="connsiteX1" fmla="*/ 273803 w 273803"/>
              <a:gd name="connsiteY1" fmla="*/ 0 h 320298"/>
              <a:gd name="connsiteX2" fmla="*/ 253139 w 273803"/>
              <a:gd name="connsiteY2" fmla="*/ 320298 h 320298"/>
              <a:gd name="connsiteX3" fmla="*/ 0 w 273803"/>
              <a:gd name="connsiteY3" fmla="*/ 10332 h 320298"/>
              <a:gd name="connsiteX0" fmla="*/ 0 w 334035"/>
              <a:gd name="connsiteY0" fmla="*/ 10332 h 397169"/>
              <a:gd name="connsiteX1" fmla="*/ 273803 w 334035"/>
              <a:gd name="connsiteY1" fmla="*/ 0 h 397169"/>
              <a:gd name="connsiteX2" fmla="*/ 334035 w 334035"/>
              <a:gd name="connsiteY2" fmla="*/ 397169 h 397169"/>
              <a:gd name="connsiteX3" fmla="*/ 0 w 334035"/>
              <a:gd name="connsiteY3" fmla="*/ 10332 h 397169"/>
              <a:gd name="connsiteX0" fmla="*/ 0 w 367144"/>
              <a:gd name="connsiteY0" fmla="*/ 10332 h 397169"/>
              <a:gd name="connsiteX1" fmla="*/ 367144 w 367144"/>
              <a:gd name="connsiteY1" fmla="*/ 0 h 397169"/>
              <a:gd name="connsiteX2" fmla="*/ 334035 w 367144"/>
              <a:gd name="connsiteY2" fmla="*/ 397169 h 397169"/>
              <a:gd name="connsiteX3" fmla="*/ 0 w 367144"/>
              <a:gd name="connsiteY3" fmla="*/ 10332 h 397169"/>
              <a:gd name="connsiteX0" fmla="*/ 0 w 398257"/>
              <a:gd name="connsiteY0" fmla="*/ 10332 h 397169"/>
              <a:gd name="connsiteX1" fmla="*/ 398257 w 398257"/>
              <a:gd name="connsiteY1" fmla="*/ 0 h 397169"/>
              <a:gd name="connsiteX2" fmla="*/ 365148 w 398257"/>
              <a:gd name="connsiteY2" fmla="*/ 397169 h 397169"/>
              <a:gd name="connsiteX3" fmla="*/ 0 w 398257"/>
              <a:gd name="connsiteY3" fmla="*/ 10332 h 397169"/>
              <a:gd name="connsiteX0" fmla="*/ 0 w 398257"/>
              <a:gd name="connsiteY0" fmla="*/ 10332 h 461229"/>
              <a:gd name="connsiteX1" fmla="*/ 398257 w 398257"/>
              <a:gd name="connsiteY1" fmla="*/ 0 h 461229"/>
              <a:gd name="connsiteX2" fmla="*/ 321588 w 398257"/>
              <a:gd name="connsiteY2" fmla="*/ 461229 h 461229"/>
              <a:gd name="connsiteX3" fmla="*/ 0 w 398257"/>
              <a:gd name="connsiteY3" fmla="*/ 10332 h 461229"/>
              <a:gd name="connsiteX0" fmla="*/ 0 w 398257"/>
              <a:gd name="connsiteY0" fmla="*/ 10332 h 326703"/>
              <a:gd name="connsiteX1" fmla="*/ 398257 w 398257"/>
              <a:gd name="connsiteY1" fmla="*/ 0 h 326703"/>
              <a:gd name="connsiteX2" fmla="*/ 234469 w 398257"/>
              <a:gd name="connsiteY2" fmla="*/ 326703 h 326703"/>
              <a:gd name="connsiteX3" fmla="*/ 0 w 398257"/>
              <a:gd name="connsiteY3" fmla="*/ 10332 h 326703"/>
              <a:gd name="connsiteX0" fmla="*/ 0 w 398257"/>
              <a:gd name="connsiteY0" fmla="*/ 10332 h 256236"/>
              <a:gd name="connsiteX1" fmla="*/ 398257 w 398257"/>
              <a:gd name="connsiteY1" fmla="*/ 0 h 256236"/>
              <a:gd name="connsiteX2" fmla="*/ 184687 w 398257"/>
              <a:gd name="connsiteY2" fmla="*/ 256236 h 256236"/>
              <a:gd name="connsiteX3" fmla="*/ 0 w 398257"/>
              <a:gd name="connsiteY3" fmla="*/ 10332 h 25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257" h="256236">
                <a:moveTo>
                  <a:pt x="0" y="10332"/>
                </a:moveTo>
                <a:lnTo>
                  <a:pt x="398257" y="0"/>
                </a:lnTo>
                <a:lnTo>
                  <a:pt x="184687" y="256236"/>
                </a:lnTo>
                <a:lnTo>
                  <a:pt x="0" y="1033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29" name="Forme libre 28"/>
          <p:cNvSpPr/>
          <p:nvPr/>
        </p:nvSpPr>
        <p:spPr>
          <a:xfrm>
            <a:off x="4544303" y="3124936"/>
            <a:ext cx="1392072" cy="777922"/>
          </a:xfrm>
          <a:custGeom>
            <a:avLst/>
            <a:gdLst>
              <a:gd name="connsiteX0" fmla="*/ 0 w 1392072"/>
              <a:gd name="connsiteY0" fmla="*/ 0 h 777922"/>
              <a:gd name="connsiteX1" fmla="*/ 682388 w 1392072"/>
              <a:gd name="connsiteY1" fmla="*/ 0 h 777922"/>
              <a:gd name="connsiteX2" fmla="*/ 1392072 w 1392072"/>
              <a:gd name="connsiteY2" fmla="*/ 777922 h 777922"/>
              <a:gd name="connsiteX3" fmla="*/ 586854 w 1392072"/>
              <a:gd name="connsiteY3" fmla="*/ 764274 h 777922"/>
              <a:gd name="connsiteX4" fmla="*/ 0 w 1392072"/>
              <a:gd name="connsiteY4" fmla="*/ 0 h 77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2072" h="777922">
                <a:moveTo>
                  <a:pt x="0" y="0"/>
                </a:moveTo>
                <a:lnTo>
                  <a:pt x="682388" y="0"/>
                </a:lnTo>
                <a:lnTo>
                  <a:pt x="1392072" y="777922"/>
                </a:lnTo>
                <a:lnTo>
                  <a:pt x="586854" y="7642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2101755" y="3029803"/>
            <a:ext cx="1146412" cy="2033516"/>
          </a:xfrm>
          <a:custGeom>
            <a:avLst/>
            <a:gdLst>
              <a:gd name="connsiteX0" fmla="*/ 0 w 1146412"/>
              <a:gd name="connsiteY0" fmla="*/ 13648 h 2033516"/>
              <a:gd name="connsiteX1" fmla="*/ 150126 w 1146412"/>
              <a:gd name="connsiteY1" fmla="*/ 0 h 2033516"/>
              <a:gd name="connsiteX2" fmla="*/ 928048 w 1146412"/>
              <a:gd name="connsiteY2" fmla="*/ 1542197 h 2033516"/>
              <a:gd name="connsiteX3" fmla="*/ 1146412 w 1146412"/>
              <a:gd name="connsiteY3" fmla="*/ 2019869 h 2033516"/>
              <a:gd name="connsiteX4" fmla="*/ 573206 w 1146412"/>
              <a:gd name="connsiteY4" fmla="*/ 2033516 h 2033516"/>
              <a:gd name="connsiteX5" fmla="*/ 0 w 1146412"/>
              <a:gd name="connsiteY5" fmla="*/ 13648 h 2033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6412" h="2033516">
                <a:moveTo>
                  <a:pt x="0" y="13648"/>
                </a:moveTo>
                <a:lnTo>
                  <a:pt x="150126" y="0"/>
                </a:lnTo>
                <a:lnTo>
                  <a:pt x="928048" y="1542197"/>
                </a:lnTo>
                <a:lnTo>
                  <a:pt x="1146412" y="2019869"/>
                </a:lnTo>
                <a:lnTo>
                  <a:pt x="573206" y="2033516"/>
                </a:lnTo>
                <a:lnTo>
                  <a:pt x="0" y="1364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00" i="1" dirty="0" smtClean="0"/>
          </a:p>
          <a:p>
            <a:pPr algn="ctr"/>
            <a:endParaRPr lang="fr-FR" sz="1400" i="1" dirty="0"/>
          </a:p>
        </p:txBody>
      </p:sp>
      <p:sp>
        <p:nvSpPr>
          <p:cNvPr id="32" name="Rectangle 31"/>
          <p:cNvSpPr/>
          <p:nvPr/>
        </p:nvSpPr>
        <p:spPr>
          <a:xfrm>
            <a:off x="2121307" y="2243788"/>
            <a:ext cx="185166" cy="458467"/>
          </a:xfrm>
          <a:prstGeom prst="rect">
            <a:avLst/>
          </a:prstGeom>
          <a:solidFill>
            <a:srgbClr val="7030A0">
              <a:alpha val="30196"/>
            </a:srgbClr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446663" y="900752"/>
            <a:ext cx="881973" cy="338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/>
              <a:t> </a:t>
            </a:r>
            <a:r>
              <a:rPr lang="fr-FR" sz="1600" b="1" i="1" dirty="0" smtClean="0"/>
              <a:t>              </a:t>
            </a:r>
            <a:endParaRPr lang="fr-FR" sz="1600" b="1" i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4738049" y="1817427"/>
            <a:ext cx="603050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/>
              <a:t> </a:t>
            </a:r>
            <a:r>
              <a:rPr lang="fr-FR" sz="1600" b="1" i="1" dirty="0" smtClean="0"/>
              <a:t>        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022980" y="3418765"/>
            <a:ext cx="835485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              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937147" y="3434687"/>
            <a:ext cx="835485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             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06221" y="1992573"/>
            <a:ext cx="324128" cy="338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b="1" i="1" dirty="0"/>
              <a:t> </a:t>
            </a:r>
            <a:r>
              <a:rPr lang="fr-FR" sz="1600" b="1" i="1" dirty="0" smtClean="0"/>
              <a:t> 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813946" y="2047165"/>
            <a:ext cx="1310184" cy="9826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811439" y="1323833"/>
            <a:ext cx="1023582" cy="600501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316405" y="4763069"/>
            <a:ext cx="313899" cy="300252"/>
          </a:xfrm>
          <a:prstGeom prst="ellipse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744268" y="2718179"/>
            <a:ext cx="313899" cy="300252"/>
          </a:xfrm>
          <a:prstGeom prst="ellipse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881953" y="1571768"/>
            <a:ext cx="627797" cy="641444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5" name="Éclair 44"/>
          <p:cNvSpPr/>
          <p:nvPr/>
        </p:nvSpPr>
        <p:spPr>
          <a:xfrm>
            <a:off x="3779520" y="4413504"/>
            <a:ext cx="368308" cy="260945"/>
          </a:xfrm>
          <a:prstGeom prst="lightningBolt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0" name="Losange 49"/>
          <p:cNvSpPr/>
          <p:nvPr/>
        </p:nvSpPr>
        <p:spPr>
          <a:xfrm>
            <a:off x="5964072" y="1119116"/>
            <a:ext cx="259307" cy="313899"/>
          </a:xfrm>
          <a:prstGeom prst="diamond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2" name="Losange 51"/>
          <p:cNvSpPr/>
          <p:nvPr/>
        </p:nvSpPr>
        <p:spPr>
          <a:xfrm>
            <a:off x="4042012" y="2267802"/>
            <a:ext cx="259307" cy="313899"/>
          </a:xfrm>
          <a:prstGeom prst="diamond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3411940" y="2169994"/>
            <a:ext cx="2210938" cy="2210937"/>
          </a:xfrm>
          <a:prstGeom prst="ellipse">
            <a:avLst/>
          </a:prstGeom>
          <a:noFill/>
          <a:ln w="12700">
            <a:solidFill>
              <a:schemeClr val="tx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Interdiction 45"/>
          <p:cNvSpPr/>
          <p:nvPr/>
        </p:nvSpPr>
        <p:spPr>
          <a:xfrm>
            <a:off x="1610436" y="3070746"/>
            <a:ext cx="265989" cy="243954"/>
          </a:xfrm>
          <a:prstGeom prst="noSmoking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3" name="Interdiction 52"/>
          <p:cNvSpPr/>
          <p:nvPr/>
        </p:nvSpPr>
        <p:spPr>
          <a:xfrm>
            <a:off x="2448636" y="1670571"/>
            <a:ext cx="265989" cy="243954"/>
          </a:xfrm>
          <a:prstGeom prst="noSmoking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9" name="Losange 58"/>
          <p:cNvSpPr/>
          <p:nvPr/>
        </p:nvSpPr>
        <p:spPr>
          <a:xfrm>
            <a:off x="4180965" y="2984978"/>
            <a:ext cx="259307" cy="313899"/>
          </a:xfrm>
          <a:prstGeom prst="diamond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0" name="Losange 59"/>
          <p:cNvSpPr/>
          <p:nvPr/>
        </p:nvSpPr>
        <p:spPr>
          <a:xfrm>
            <a:off x="2806135" y="1652338"/>
            <a:ext cx="707085" cy="657726"/>
          </a:xfrm>
          <a:prstGeom prst="diamond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cxnSp>
        <p:nvCxnSpPr>
          <p:cNvPr id="67" name="Connecteur droit avec flèche 66"/>
          <p:cNvCxnSpPr/>
          <p:nvPr/>
        </p:nvCxnSpPr>
        <p:spPr>
          <a:xfrm>
            <a:off x="1842247" y="2864224"/>
            <a:ext cx="309282" cy="322729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>
            <a:off x="5208494" y="3541059"/>
            <a:ext cx="309282" cy="322729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Ellipse 84"/>
          <p:cNvSpPr/>
          <p:nvPr/>
        </p:nvSpPr>
        <p:spPr>
          <a:xfrm>
            <a:off x="6388443" y="1643449"/>
            <a:ext cx="259492" cy="24713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4" name="Flèche droite 53"/>
          <p:cNvSpPr/>
          <p:nvPr/>
        </p:nvSpPr>
        <p:spPr>
          <a:xfrm rot="13342031">
            <a:off x="2397209" y="1346886"/>
            <a:ext cx="444844" cy="321276"/>
          </a:xfrm>
          <a:prstGeom prst="rightArrow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Lune 56"/>
          <p:cNvSpPr/>
          <p:nvPr/>
        </p:nvSpPr>
        <p:spPr>
          <a:xfrm>
            <a:off x="5375189" y="2075935"/>
            <a:ext cx="234779" cy="308919"/>
          </a:xfrm>
          <a:prstGeom prst="moon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Lune 89"/>
          <p:cNvSpPr/>
          <p:nvPr/>
        </p:nvSpPr>
        <p:spPr>
          <a:xfrm>
            <a:off x="3204518" y="3921211"/>
            <a:ext cx="234779" cy="308919"/>
          </a:xfrm>
          <a:prstGeom prst="moon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Interdiction 45"/>
          <p:cNvSpPr/>
          <p:nvPr/>
        </p:nvSpPr>
        <p:spPr>
          <a:xfrm>
            <a:off x="3603828" y="4588650"/>
            <a:ext cx="265989" cy="243954"/>
          </a:xfrm>
          <a:prstGeom prst="noSmoking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1" name="Lightning Bolt 60"/>
          <p:cNvSpPr/>
          <p:nvPr/>
        </p:nvSpPr>
        <p:spPr>
          <a:xfrm>
            <a:off x="3367958" y="2096383"/>
            <a:ext cx="335666" cy="266217"/>
          </a:xfrm>
          <a:prstGeom prst="lightningBol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Lightning Bolt 61"/>
          <p:cNvSpPr/>
          <p:nvPr/>
        </p:nvSpPr>
        <p:spPr>
          <a:xfrm>
            <a:off x="2551094" y="2011039"/>
            <a:ext cx="335666" cy="266217"/>
          </a:xfrm>
          <a:prstGeom prst="lightningBol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Flèche droite 53"/>
          <p:cNvSpPr/>
          <p:nvPr/>
        </p:nvSpPr>
        <p:spPr>
          <a:xfrm rot="12196352">
            <a:off x="2191210" y="1773732"/>
            <a:ext cx="335203" cy="217653"/>
          </a:xfrm>
          <a:prstGeom prst="rightArrow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Sun 63"/>
          <p:cNvSpPr/>
          <p:nvPr/>
        </p:nvSpPr>
        <p:spPr>
          <a:xfrm>
            <a:off x="4828674" y="1203158"/>
            <a:ext cx="417094" cy="417095"/>
          </a:xfrm>
          <a:prstGeom prst="sun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17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40000"/>
            <a:lumOff val="60000"/>
          </a:schemeClr>
        </a:solidFill>
        <a:ln w="12700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600" i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601</Words>
  <Application>Microsoft Office PowerPoint</Application>
  <PresentationFormat>Affichage à l'écran (4:3)</PresentationFormat>
  <Paragraphs>193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Thème Office</vt:lpstr>
      <vt:lpstr>Le Proche et Moyen Orient, foyer actuel de tensions et conflits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</dc:creator>
  <cp:lastModifiedBy>LAMOTTE ALAIN</cp:lastModifiedBy>
  <cp:revision>53</cp:revision>
  <dcterms:created xsi:type="dcterms:W3CDTF">2015-02-13T15:12:20Z</dcterms:created>
  <dcterms:modified xsi:type="dcterms:W3CDTF">2020-01-07T10:17:56Z</dcterms:modified>
</cp:coreProperties>
</file>